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368" r:id="rId3"/>
    <p:sldId id="366" r:id="rId4"/>
    <p:sldId id="273" r:id="rId5"/>
    <p:sldId id="321" r:id="rId6"/>
    <p:sldId id="274" r:id="rId7"/>
    <p:sldId id="354" r:id="rId8"/>
    <p:sldId id="355" r:id="rId9"/>
    <p:sldId id="348" r:id="rId10"/>
    <p:sldId id="367" r:id="rId11"/>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1" clrIdx="0"/>
  <p:cmAuthor id="2" name="Joe Dimino" initials="JD" lastIdx="31" clrIdx="1">
    <p:extLst>
      <p:ext uri="{19B8F6BF-5375-455C-9EA6-DF929625EA0E}">
        <p15:presenceInfo xmlns:p15="http://schemas.microsoft.com/office/powerpoint/2012/main" userId="Joe Dimino" providerId="None"/>
      </p:ext>
    </p:extLst>
  </p:cmAuthor>
  <p:cmAuthor id="3" name="Joe Dimino" initials="JD [2]" lastIdx="4" clrIdx="2">
    <p:extLst>
      <p:ext uri="{19B8F6BF-5375-455C-9EA6-DF929625EA0E}">
        <p15:presenceInfo xmlns:p15="http://schemas.microsoft.com/office/powerpoint/2012/main" userId="S::joe.dimino@inresg.org::901aead9-d528-45e9-a0b2-1a2790a27406" providerId="AD"/>
      </p:ext>
    </p:extLst>
  </p:cmAuthor>
  <p:cmAuthor id="4" name="Robin Schumacher" initials="RS" lastIdx="8" clrIdx="3">
    <p:extLst>
      <p:ext uri="{19B8F6BF-5375-455C-9EA6-DF929625EA0E}">
        <p15:presenceInfo xmlns:p15="http://schemas.microsoft.com/office/powerpoint/2012/main" userId="S::robin.schumacher@inresg.org::094056a0-bdfc-4b87-a57a-1de7175ec0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0100"/>
    <a:srgbClr val="E0DCDD"/>
    <a:srgbClr val="C9DCFF"/>
    <a:srgbClr val="7C6D72"/>
    <a:srgbClr val="F1F1E5"/>
    <a:srgbClr val="570000"/>
    <a:srgbClr val="631D09"/>
    <a:srgbClr val="E5EEFF"/>
    <a:srgbClr val="9900CC"/>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77" autoAdjust="0"/>
    <p:restoredTop sz="76513" autoAdjust="0"/>
  </p:normalViewPr>
  <p:slideViewPr>
    <p:cSldViewPr snapToGrid="0">
      <p:cViewPr varScale="1">
        <p:scale>
          <a:sx n="86" d="100"/>
          <a:sy n="86" d="100"/>
        </p:scale>
        <p:origin x="2336" y="192"/>
      </p:cViewPr>
      <p:guideLst>
        <p:guide orient="horz" pos="2160"/>
        <p:guide pos="3840"/>
      </p:guideLst>
    </p:cSldViewPr>
  </p:slideViewPr>
  <p:notesTextViewPr>
    <p:cViewPr>
      <p:scale>
        <a:sx n="1" d="1"/>
        <a:sy n="1" d="1"/>
      </p:scale>
      <p:origin x="0" y="0"/>
    </p:cViewPr>
  </p:notesTextViewPr>
  <p:sorterViewPr>
    <p:cViewPr>
      <p:scale>
        <a:sx n="1" d="1"/>
        <a:sy n="1" d="1"/>
      </p:scale>
      <p:origin x="0" y="0"/>
    </p:cViewPr>
  </p:sorterViewPr>
  <p:notesViewPr>
    <p:cSldViewPr snapToGrid="0" showGuides="1">
      <p:cViewPr varScale="1">
        <p:scale>
          <a:sx n="76" d="100"/>
          <a:sy n="76" d="100"/>
        </p:scale>
        <p:origin x="2733" y="69"/>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4" dt="2021-11-08T10:26:03.103" idx="8">
    <p:pos x="10" y="10"/>
    <p:text>Add OSEP logo on title slide only</p:text>
    <p:extLst>
      <p:ext uri="{C676402C-5697-4E1C-873F-D02D1690AC5C}">
        <p15:threadingInfo xmlns:p15="http://schemas.microsoft.com/office/powerpoint/2012/main" timeZoneBias="360"/>
      </p:ext>
    </p:extLst>
  </p:cm>
</p:cmLst>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439206-62CF-484B-8F00-3F3E9C76F92C}" type="doc">
      <dgm:prSet loTypeId="urn:microsoft.com/office/officeart/2005/8/layout/vProcess5" loCatId="process" qsTypeId="urn:microsoft.com/office/officeart/2005/8/quickstyle/simple1" qsCatId="simple" csTypeId="urn:microsoft.com/office/officeart/2005/8/colors/accent3_2" csCatId="accent3" phldr="1"/>
      <dgm:spPr/>
      <dgm:t>
        <a:bodyPr/>
        <a:lstStyle/>
        <a:p>
          <a:endParaRPr lang="en-US"/>
        </a:p>
      </dgm:t>
    </dgm:pt>
    <dgm:pt modelId="{FAEAAFEC-43B9-4C26-891F-1D8892725663}">
      <dgm:prSet phldrT="[Text]" custT="1"/>
      <dgm:spPr>
        <a:solidFill>
          <a:srgbClr val="E0DCDD"/>
        </a:solidFill>
        <a:ln>
          <a:solidFill>
            <a:schemeClr val="tx1"/>
          </a:solidFill>
        </a:ln>
      </dgm:spPr>
      <dgm:t>
        <a:bodyPr lIns="137160" tIns="0" rIns="0" bIns="0"/>
        <a:lstStyle/>
        <a:p>
          <a:pPr algn="ctr">
            <a:spcAft>
              <a:spcPts val="600"/>
            </a:spcAft>
          </a:pPr>
          <a:r>
            <a:rPr lang="en-US" sz="2000" b="1" u="none" dirty="0">
              <a:solidFill>
                <a:schemeClr val="tx1"/>
              </a:solidFill>
              <a:latin typeface="Century Gothic" panose="020B0502020202020204" pitchFamily="34" charset="0"/>
              <a:cs typeface="Times New Roman" panose="02020603050405020304" pitchFamily="18" charset="0"/>
            </a:rPr>
            <a:t>Conceptual Understanding</a:t>
          </a:r>
        </a:p>
        <a:p>
          <a:pPr algn="l">
            <a:spcAft>
              <a:spcPts val="600"/>
            </a:spcAft>
          </a:pPr>
          <a:r>
            <a:rPr lang="en-US" sz="2000" dirty="0">
              <a:solidFill>
                <a:sysClr val="windowText" lastClr="000000"/>
              </a:solidFill>
              <a:latin typeface="Century Gothic" panose="020B0502020202020204" pitchFamily="34" charset="0"/>
              <a:cs typeface="Times New Roman" panose="02020603050405020304" pitchFamily="18" charset="0"/>
            </a:rPr>
            <a:t>Foundation building starts with basic number sense, progresses to rational numbers, and moves to algebraic ideas.</a:t>
          </a:r>
        </a:p>
      </dgm:t>
    </dgm:pt>
    <dgm:pt modelId="{EC9D6B33-2836-4214-A22B-65927E9A4936}" type="parTrans" cxnId="{C6588303-9B5E-47F9-8C73-5AC3858D7843}">
      <dgm:prSet/>
      <dgm:spPr/>
      <dgm:t>
        <a:bodyPr/>
        <a:lstStyle/>
        <a:p>
          <a:pPr algn="ctr"/>
          <a:endParaRPr lang="en-US" sz="2000">
            <a:latin typeface="Times New Roman" panose="02020603050405020304" pitchFamily="18" charset="0"/>
            <a:cs typeface="Times New Roman" panose="02020603050405020304" pitchFamily="18" charset="0"/>
          </a:endParaRPr>
        </a:p>
      </dgm:t>
    </dgm:pt>
    <dgm:pt modelId="{3166C59B-E464-49B3-8B8B-7635405F3C24}" type="sibTrans" cxnId="{C6588303-9B5E-47F9-8C73-5AC3858D7843}">
      <dgm:prSet custT="1"/>
      <dgm:spPr>
        <a:solidFill>
          <a:srgbClr val="7C6D72"/>
        </a:solidFill>
        <a:ln>
          <a:solidFill>
            <a:schemeClr val="tx1">
              <a:alpha val="90000"/>
            </a:schemeClr>
          </a:solidFill>
        </a:ln>
      </dgm:spPr>
      <dgm:t>
        <a:bodyPr/>
        <a:lstStyle/>
        <a:p>
          <a:pPr algn="ctr"/>
          <a:endParaRPr lang="en-US" sz="2000">
            <a:latin typeface="Times New Roman" panose="02020603050405020304" pitchFamily="18" charset="0"/>
            <a:cs typeface="Times New Roman" panose="02020603050405020304" pitchFamily="18" charset="0"/>
          </a:endParaRPr>
        </a:p>
      </dgm:t>
    </dgm:pt>
    <dgm:pt modelId="{AE5CF02F-2FE2-4721-8A1D-E14A038BE29B}">
      <dgm:prSet phldrT="[Text]" custT="1"/>
      <dgm:spPr>
        <a:solidFill>
          <a:srgbClr val="E0DCDD"/>
        </a:solidFill>
        <a:ln>
          <a:solidFill>
            <a:schemeClr val="tx1"/>
          </a:solidFill>
        </a:ln>
      </dgm:spPr>
      <dgm:t>
        <a:bodyPr lIns="137160" tIns="0" rIns="0" bIns="0"/>
        <a:lstStyle/>
        <a:p>
          <a:pPr algn="ctr">
            <a:spcAft>
              <a:spcPts val="600"/>
            </a:spcAft>
          </a:pPr>
          <a:r>
            <a:rPr lang="en-US" sz="2000" b="1" u="none" dirty="0">
              <a:solidFill>
                <a:sysClr val="windowText" lastClr="000000"/>
              </a:solidFill>
              <a:latin typeface="Century Gothic" panose="020B0502020202020204" pitchFamily="34" charset="0"/>
              <a:cs typeface="Times New Roman" panose="02020603050405020304" pitchFamily="18" charset="0"/>
            </a:rPr>
            <a:t>Fluency</a:t>
          </a:r>
        </a:p>
        <a:p>
          <a:pPr algn="l">
            <a:spcAft>
              <a:spcPts val="600"/>
            </a:spcAft>
          </a:pPr>
          <a:r>
            <a:rPr lang="en-US" sz="2000" dirty="0">
              <a:solidFill>
                <a:sysClr val="windowText" lastClr="000000"/>
              </a:solidFill>
              <a:latin typeface="Century Gothic" panose="020B0502020202020204" pitchFamily="34" charset="0"/>
              <a:cs typeface="Times New Roman" panose="02020603050405020304" pitchFamily="18" charset="0"/>
            </a:rPr>
            <a:t>Because students have mastered building blocks, they become fluent in key math concepts, allowing them to grasp the next concept.</a:t>
          </a:r>
        </a:p>
      </dgm:t>
    </dgm:pt>
    <dgm:pt modelId="{C1063E33-AB8A-4F73-83E3-9B091DCC9AC6}" type="parTrans" cxnId="{3D0EEB05-BD68-43F5-9DD3-00CE4898D4CA}">
      <dgm:prSet/>
      <dgm:spPr/>
      <dgm:t>
        <a:bodyPr/>
        <a:lstStyle/>
        <a:p>
          <a:pPr algn="ctr"/>
          <a:endParaRPr lang="en-US" sz="2000">
            <a:latin typeface="Times New Roman" panose="02020603050405020304" pitchFamily="18" charset="0"/>
            <a:cs typeface="Times New Roman" panose="02020603050405020304" pitchFamily="18" charset="0"/>
          </a:endParaRPr>
        </a:p>
      </dgm:t>
    </dgm:pt>
    <dgm:pt modelId="{E51D610F-6451-4ACF-B1B4-837F647C115E}" type="sibTrans" cxnId="{3D0EEB05-BD68-43F5-9DD3-00CE4898D4CA}">
      <dgm:prSet custT="1"/>
      <dgm:spPr>
        <a:solidFill>
          <a:srgbClr val="7C6D72"/>
        </a:solidFill>
        <a:ln>
          <a:solidFill>
            <a:schemeClr val="tx1">
              <a:alpha val="90000"/>
            </a:schemeClr>
          </a:solidFill>
        </a:ln>
      </dgm:spPr>
      <dgm:t>
        <a:bodyPr/>
        <a:lstStyle/>
        <a:p>
          <a:pPr algn="ctr"/>
          <a:endParaRPr lang="en-US" sz="2000">
            <a:latin typeface="Times New Roman" panose="02020603050405020304" pitchFamily="18" charset="0"/>
            <a:cs typeface="Times New Roman" panose="02020603050405020304" pitchFamily="18" charset="0"/>
          </a:endParaRPr>
        </a:p>
      </dgm:t>
    </dgm:pt>
    <dgm:pt modelId="{A7D19394-2105-424C-B8DB-0FF8303BAEB3}">
      <dgm:prSet phldrT="[Text]" custT="1"/>
      <dgm:spPr>
        <a:solidFill>
          <a:srgbClr val="E0DCDD"/>
        </a:solidFill>
        <a:ln>
          <a:solidFill>
            <a:schemeClr val="tx1"/>
          </a:solidFill>
        </a:ln>
      </dgm:spPr>
      <dgm:t>
        <a:bodyPr lIns="137160" tIns="0" rIns="0" bIns="0"/>
        <a:lstStyle/>
        <a:p>
          <a:pPr algn="ctr">
            <a:lnSpc>
              <a:spcPct val="100000"/>
            </a:lnSpc>
            <a:spcAft>
              <a:spcPts val="600"/>
            </a:spcAft>
          </a:pPr>
          <a:r>
            <a:rPr lang="en-US" sz="2000" b="1" u="none" dirty="0">
              <a:solidFill>
                <a:sysClr val="windowText" lastClr="000000"/>
              </a:solidFill>
              <a:latin typeface="Century Gothic" panose="020B0502020202020204" pitchFamily="34" charset="0"/>
              <a:cs typeface="Times New Roman" panose="02020603050405020304" pitchFamily="18" charset="0"/>
            </a:rPr>
            <a:t>Proficiency</a:t>
          </a:r>
        </a:p>
        <a:p>
          <a:pPr algn="l">
            <a:lnSpc>
              <a:spcPct val="90000"/>
            </a:lnSpc>
            <a:spcAft>
              <a:spcPts val="600"/>
            </a:spcAft>
          </a:pPr>
          <a:r>
            <a:rPr lang="en-US" sz="2000" dirty="0">
              <a:solidFill>
                <a:sysClr val="windowText" lastClr="000000"/>
              </a:solidFill>
              <a:latin typeface="Century Gothic" panose="020B0502020202020204" pitchFamily="34" charset="0"/>
              <a:cs typeface="Times New Roman" panose="02020603050405020304" pitchFamily="18" charset="0"/>
            </a:rPr>
            <a:t>Once students are fluent, automaticity results in proficiency in key math concepts, enabling success in Algebra.</a:t>
          </a:r>
        </a:p>
      </dgm:t>
    </dgm:pt>
    <dgm:pt modelId="{B879A90F-C03C-408C-81AA-A7B883DFA899}" type="parTrans" cxnId="{9CF39AC4-F7F2-44F6-970E-81960EFCFE17}">
      <dgm:prSet/>
      <dgm:spPr/>
      <dgm:t>
        <a:bodyPr/>
        <a:lstStyle/>
        <a:p>
          <a:pPr algn="ctr"/>
          <a:endParaRPr lang="en-US" sz="2000">
            <a:latin typeface="Times New Roman" panose="02020603050405020304" pitchFamily="18" charset="0"/>
            <a:cs typeface="Times New Roman" panose="02020603050405020304" pitchFamily="18" charset="0"/>
          </a:endParaRPr>
        </a:p>
      </dgm:t>
    </dgm:pt>
    <dgm:pt modelId="{202DB15B-A694-4BA1-BE18-A4762741D320}" type="sibTrans" cxnId="{9CF39AC4-F7F2-44F6-970E-81960EFCFE17}">
      <dgm:prSet/>
      <dgm:spPr/>
      <dgm:t>
        <a:bodyPr/>
        <a:lstStyle/>
        <a:p>
          <a:pPr algn="ctr"/>
          <a:endParaRPr lang="en-US" sz="2000">
            <a:latin typeface="Times New Roman" panose="02020603050405020304" pitchFamily="18" charset="0"/>
            <a:cs typeface="Times New Roman" panose="02020603050405020304" pitchFamily="18" charset="0"/>
          </a:endParaRPr>
        </a:p>
      </dgm:t>
    </dgm:pt>
    <dgm:pt modelId="{66B93311-5B24-41D7-9FBF-389A865EF48B}" type="pres">
      <dgm:prSet presAssocID="{1E439206-62CF-484B-8F00-3F3E9C76F92C}" presName="outerComposite" presStyleCnt="0">
        <dgm:presLayoutVars>
          <dgm:chMax val="5"/>
          <dgm:dir/>
          <dgm:resizeHandles val="exact"/>
        </dgm:presLayoutVars>
      </dgm:prSet>
      <dgm:spPr/>
    </dgm:pt>
    <dgm:pt modelId="{2189D49C-0841-4CFE-9B54-EF2CB85FFE33}" type="pres">
      <dgm:prSet presAssocID="{1E439206-62CF-484B-8F00-3F3E9C76F92C}" presName="dummyMaxCanvas" presStyleCnt="0">
        <dgm:presLayoutVars/>
      </dgm:prSet>
      <dgm:spPr/>
    </dgm:pt>
    <dgm:pt modelId="{4BA19E34-E2C5-4C20-A766-FD0AC8AE0031}" type="pres">
      <dgm:prSet presAssocID="{1E439206-62CF-484B-8F00-3F3E9C76F92C}" presName="ThreeNodes_1" presStyleLbl="node1" presStyleIdx="0" presStyleCnt="3" custScaleY="101690" custLinFactNeighborY="4361">
        <dgm:presLayoutVars>
          <dgm:bulletEnabled val="1"/>
        </dgm:presLayoutVars>
      </dgm:prSet>
      <dgm:spPr/>
    </dgm:pt>
    <dgm:pt modelId="{FBE76DB0-5BED-4B02-B360-85F78AA09663}" type="pres">
      <dgm:prSet presAssocID="{1E439206-62CF-484B-8F00-3F3E9C76F92C}" presName="ThreeNodes_2" presStyleLbl="node1" presStyleIdx="1" presStyleCnt="3" custScaleY="101690" custLinFactNeighborX="0">
        <dgm:presLayoutVars>
          <dgm:bulletEnabled val="1"/>
        </dgm:presLayoutVars>
      </dgm:prSet>
      <dgm:spPr/>
    </dgm:pt>
    <dgm:pt modelId="{1C59D941-7237-4D2A-AA8E-CFEA0D4F719F}" type="pres">
      <dgm:prSet presAssocID="{1E439206-62CF-484B-8F00-3F3E9C76F92C}" presName="ThreeNodes_3" presStyleLbl="node1" presStyleIdx="2" presStyleCnt="3" custScaleY="101690">
        <dgm:presLayoutVars>
          <dgm:bulletEnabled val="1"/>
        </dgm:presLayoutVars>
      </dgm:prSet>
      <dgm:spPr/>
    </dgm:pt>
    <dgm:pt modelId="{4131FD2D-4EA7-40C4-BE00-116ECA6863AC}" type="pres">
      <dgm:prSet presAssocID="{1E439206-62CF-484B-8F00-3F3E9C76F92C}" presName="ThreeConn_1-2" presStyleLbl="fgAccFollowNode1" presStyleIdx="0" presStyleCnt="2">
        <dgm:presLayoutVars>
          <dgm:bulletEnabled val="1"/>
        </dgm:presLayoutVars>
      </dgm:prSet>
      <dgm:spPr/>
    </dgm:pt>
    <dgm:pt modelId="{2153BD06-E775-48FB-A19A-11BC62C253B6}" type="pres">
      <dgm:prSet presAssocID="{1E439206-62CF-484B-8F00-3F3E9C76F92C}" presName="ThreeConn_2-3" presStyleLbl="fgAccFollowNode1" presStyleIdx="1" presStyleCnt="2">
        <dgm:presLayoutVars>
          <dgm:bulletEnabled val="1"/>
        </dgm:presLayoutVars>
      </dgm:prSet>
      <dgm:spPr/>
    </dgm:pt>
    <dgm:pt modelId="{2EBC9D12-1374-4A2F-819E-C20E0BFC615D}" type="pres">
      <dgm:prSet presAssocID="{1E439206-62CF-484B-8F00-3F3E9C76F92C}" presName="ThreeNodes_1_text" presStyleLbl="node1" presStyleIdx="2" presStyleCnt="3">
        <dgm:presLayoutVars>
          <dgm:bulletEnabled val="1"/>
        </dgm:presLayoutVars>
      </dgm:prSet>
      <dgm:spPr/>
    </dgm:pt>
    <dgm:pt modelId="{E1793FAE-7066-442B-914B-16165F5947A2}" type="pres">
      <dgm:prSet presAssocID="{1E439206-62CF-484B-8F00-3F3E9C76F92C}" presName="ThreeNodes_2_text" presStyleLbl="node1" presStyleIdx="2" presStyleCnt="3">
        <dgm:presLayoutVars>
          <dgm:bulletEnabled val="1"/>
        </dgm:presLayoutVars>
      </dgm:prSet>
      <dgm:spPr/>
    </dgm:pt>
    <dgm:pt modelId="{765A640F-4794-466D-8E45-10FD21576C00}" type="pres">
      <dgm:prSet presAssocID="{1E439206-62CF-484B-8F00-3F3E9C76F92C}" presName="ThreeNodes_3_text" presStyleLbl="node1" presStyleIdx="2" presStyleCnt="3">
        <dgm:presLayoutVars>
          <dgm:bulletEnabled val="1"/>
        </dgm:presLayoutVars>
      </dgm:prSet>
      <dgm:spPr/>
    </dgm:pt>
  </dgm:ptLst>
  <dgm:cxnLst>
    <dgm:cxn modelId="{C6588303-9B5E-47F9-8C73-5AC3858D7843}" srcId="{1E439206-62CF-484B-8F00-3F3E9C76F92C}" destId="{FAEAAFEC-43B9-4C26-891F-1D8892725663}" srcOrd="0" destOrd="0" parTransId="{EC9D6B33-2836-4214-A22B-65927E9A4936}" sibTransId="{3166C59B-E464-49B3-8B8B-7635405F3C24}"/>
    <dgm:cxn modelId="{3D0EEB05-BD68-43F5-9DD3-00CE4898D4CA}" srcId="{1E439206-62CF-484B-8F00-3F3E9C76F92C}" destId="{AE5CF02F-2FE2-4721-8A1D-E14A038BE29B}" srcOrd="1" destOrd="0" parTransId="{C1063E33-AB8A-4F73-83E3-9B091DCC9AC6}" sibTransId="{E51D610F-6451-4ACF-B1B4-837F647C115E}"/>
    <dgm:cxn modelId="{1182550B-1C21-4A34-BA9A-23C4EDB80D30}" type="presOf" srcId="{A7D19394-2105-424C-B8DB-0FF8303BAEB3}" destId="{765A640F-4794-466D-8E45-10FD21576C00}" srcOrd="1" destOrd="0" presId="urn:microsoft.com/office/officeart/2005/8/layout/vProcess5"/>
    <dgm:cxn modelId="{BE4F2990-A814-48B0-9939-916AF31261AA}" type="presOf" srcId="{AE5CF02F-2FE2-4721-8A1D-E14A038BE29B}" destId="{FBE76DB0-5BED-4B02-B360-85F78AA09663}" srcOrd="0" destOrd="0" presId="urn:microsoft.com/office/officeart/2005/8/layout/vProcess5"/>
    <dgm:cxn modelId="{C9AC62A0-7AA8-47EC-B204-1AFCEB66AB48}" type="presOf" srcId="{A7D19394-2105-424C-B8DB-0FF8303BAEB3}" destId="{1C59D941-7237-4D2A-AA8E-CFEA0D4F719F}" srcOrd="0" destOrd="0" presId="urn:microsoft.com/office/officeart/2005/8/layout/vProcess5"/>
    <dgm:cxn modelId="{56CB24A1-30DE-419D-9FEA-FCAA0FA441FD}" type="presOf" srcId="{FAEAAFEC-43B9-4C26-891F-1D8892725663}" destId="{2EBC9D12-1374-4A2F-819E-C20E0BFC615D}" srcOrd="1" destOrd="0" presId="urn:microsoft.com/office/officeart/2005/8/layout/vProcess5"/>
    <dgm:cxn modelId="{B2E9BFA6-4A8E-495D-96B5-BA49641A7676}" type="presOf" srcId="{AE5CF02F-2FE2-4721-8A1D-E14A038BE29B}" destId="{E1793FAE-7066-442B-914B-16165F5947A2}" srcOrd="1" destOrd="0" presId="urn:microsoft.com/office/officeart/2005/8/layout/vProcess5"/>
    <dgm:cxn modelId="{100E18A8-0D91-4449-AFF1-336F0A85E790}" type="presOf" srcId="{1E439206-62CF-484B-8F00-3F3E9C76F92C}" destId="{66B93311-5B24-41D7-9FBF-389A865EF48B}" srcOrd="0" destOrd="0" presId="urn:microsoft.com/office/officeart/2005/8/layout/vProcess5"/>
    <dgm:cxn modelId="{9CF39AC4-F7F2-44F6-970E-81960EFCFE17}" srcId="{1E439206-62CF-484B-8F00-3F3E9C76F92C}" destId="{A7D19394-2105-424C-B8DB-0FF8303BAEB3}" srcOrd="2" destOrd="0" parTransId="{B879A90F-C03C-408C-81AA-A7B883DFA899}" sibTransId="{202DB15B-A694-4BA1-BE18-A4762741D320}"/>
    <dgm:cxn modelId="{DBD0EACA-9AA7-4768-ADDE-EF2FCE925299}" type="presOf" srcId="{E51D610F-6451-4ACF-B1B4-837F647C115E}" destId="{2153BD06-E775-48FB-A19A-11BC62C253B6}" srcOrd="0" destOrd="0" presId="urn:microsoft.com/office/officeart/2005/8/layout/vProcess5"/>
    <dgm:cxn modelId="{1BFC80E2-DDCA-47E8-9396-4470E01E7BB9}" type="presOf" srcId="{FAEAAFEC-43B9-4C26-891F-1D8892725663}" destId="{4BA19E34-E2C5-4C20-A766-FD0AC8AE0031}" srcOrd="0" destOrd="0" presId="urn:microsoft.com/office/officeart/2005/8/layout/vProcess5"/>
    <dgm:cxn modelId="{A70DFFE3-970C-4716-9D35-F510E49B5484}" type="presOf" srcId="{3166C59B-E464-49B3-8B8B-7635405F3C24}" destId="{4131FD2D-4EA7-40C4-BE00-116ECA6863AC}" srcOrd="0" destOrd="0" presId="urn:microsoft.com/office/officeart/2005/8/layout/vProcess5"/>
    <dgm:cxn modelId="{73CE458F-2DCC-43DF-A7EA-7B153CCAB9AF}" type="presParOf" srcId="{66B93311-5B24-41D7-9FBF-389A865EF48B}" destId="{2189D49C-0841-4CFE-9B54-EF2CB85FFE33}" srcOrd="0" destOrd="0" presId="urn:microsoft.com/office/officeart/2005/8/layout/vProcess5"/>
    <dgm:cxn modelId="{9D3176A7-4EBB-4BBA-AE8E-6330A99D0D5A}" type="presParOf" srcId="{66B93311-5B24-41D7-9FBF-389A865EF48B}" destId="{4BA19E34-E2C5-4C20-A766-FD0AC8AE0031}" srcOrd="1" destOrd="0" presId="urn:microsoft.com/office/officeart/2005/8/layout/vProcess5"/>
    <dgm:cxn modelId="{0316638A-1355-4051-B5BB-592BED0F9A27}" type="presParOf" srcId="{66B93311-5B24-41D7-9FBF-389A865EF48B}" destId="{FBE76DB0-5BED-4B02-B360-85F78AA09663}" srcOrd="2" destOrd="0" presId="urn:microsoft.com/office/officeart/2005/8/layout/vProcess5"/>
    <dgm:cxn modelId="{685D89F9-C9E1-4F9C-B434-22A0EF909569}" type="presParOf" srcId="{66B93311-5B24-41D7-9FBF-389A865EF48B}" destId="{1C59D941-7237-4D2A-AA8E-CFEA0D4F719F}" srcOrd="3" destOrd="0" presId="urn:microsoft.com/office/officeart/2005/8/layout/vProcess5"/>
    <dgm:cxn modelId="{5DF2486F-AA42-48B6-BB6F-0B4155FFB419}" type="presParOf" srcId="{66B93311-5B24-41D7-9FBF-389A865EF48B}" destId="{4131FD2D-4EA7-40C4-BE00-116ECA6863AC}" srcOrd="4" destOrd="0" presId="urn:microsoft.com/office/officeart/2005/8/layout/vProcess5"/>
    <dgm:cxn modelId="{CFD95A26-9596-4580-8765-A4DCC99B6B6C}" type="presParOf" srcId="{66B93311-5B24-41D7-9FBF-389A865EF48B}" destId="{2153BD06-E775-48FB-A19A-11BC62C253B6}" srcOrd="5" destOrd="0" presId="urn:microsoft.com/office/officeart/2005/8/layout/vProcess5"/>
    <dgm:cxn modelId="{DCD21233-2AC5-4407-8E56-7CBDFC614170}" type="presParOf" srcId="{66B93311-5B24-41D7-9FBF-389A865EF48B}" destId="{2EBC9D12-1374-4A2F-819E-C20E0BFC615D}" srcOrd="6" destOrd="0" presId="urn:microsoft.com/office/officeart/2005/8/layout/vProcess5"/>
    <dgm:cxn modelId="{3205CEB4-65F4-49C9-BAC1-73477130FDB9}" type="presParOf" srcId="{66B93311-5B24-41D7-9FBF-389A865EF48B}" destId="{E1793FAE-7066-442B-914B-16165F5947A2}" srcOrd="7" destOrd="0" presId="urn:microsoft.com/office/officeart/2005/8/layout/vProcess5"/>
    <dgm:cxn modelId="{4E4030DE-B042-40C3-89A6-4696BFF31ED0}" type="presParOf" srcId="{66B93311-5B24-41D7-9FBF-389A865EF48B}" destId="{765A640F-4794-466D-8E45-10FD21576C00}"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A19E34-E2C5-4C20-A766-FD0AC8AE0031}">
      <dsp:nvSpPr>
        <dsp:cNvPr id="0" name=""/>
        <dsp:cNvSpPr/>
      </dsp:nvSpPr>
      <dsp:spPr>
        <a:xfrm>
          <a:off x="0" y="50154"/>
          <a:ext cx="8155074" cy="1450571"/>
        </a:xfrm>
        <a:prstGeom prst="roundRect">
          <a:avLst>
            <a:gd name="adj" fmla="val 10000"/>
          </a:avLst>
        </a:prstGeom>
        <a:solidFill>
          <a:srgbClr val="E0DCDD"/>
        </a:solidFill>
        <a:ln w="1905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0" rIns="0" bIns="0" numCol="1" spcCol="1270" anchor="ctr" anchorCtr="0">
          <a:noAutofit/>
        </a:bodyPr>
        <a:lstStyle/>
        <a:p>
          <a:pPr marL="0" lvl="0" indent="0" algn="ctr" defTabSz="889000">
            <a:lnSpc>
              <a:spcPct val="90000"/>
            </a:lnSpc>
            <a:spcBef>
              <a:spcPct val="0"/>
            </a:spcBef>
            <a:spcAft>
              <a:spcPts val="600"/>
            </a:spcAft>
            <a:buNone/>
          </a:pPr>
          <a:r>
            <a:rPr lang="en-US" sz="2000" b="1" u="none" kern="1200" dirty="0">
              <a:solidFill>
                <a:schemeClr val="tx1"/>
              </a:solidFill>
              <a:latin typeface="Century Gothic" panose="020B0502020202020204" pitchFamily="34" charset="0"/>
              <a:cs typeface="Times New Roman" panose="02020603050405020304" pitchFamily="18" charset="0"/>
            </a:rPr>
            <a:t>Conceptual Understanding</a:t>
          </a:r>
        </a:p>
        <a:p>
          <a:pPr marL="0" lvl="0" indent="0" algn="l" defTabSz="889000">
            <a:lnSpc>
              <a:spcPct val="90000"/>
            </a:lnSpc>
            <a:spcBef>
              <a:spcPct val="0"/>
            </a:spcBef>
            <a:spcAft>
              <a:spcPts val="600"/>
            </a:spcAft>
            <a:buNone/>
          </a:pPr>
          <a:r>
            <a:rPr lang="en-US" sz="2000" kern="1200" dirty="0">
              <a:solidFill>
                <a:sysClr val="windowText" lastClr="000000"/>
              </a:solidFill>
              <a:latin typeface="Century Gothic" panose="020B0502020202020204" pitchFamily="34" charset="0"/>
              <a:cs typeface="Times New Roman" panose="02020603050405020304" pitchFamily="18" charset="0"/>
            </a:rPr>
            <a:t>Foundation building starts with basic number sense, progresses to rational numbers, and moves to algebraic ideas.</a:t>
          </a:r>
        </a:p>
      </dsp:txBody>
      <dsp:txXfrm>
        <a:off x="42486" y="92640"/>
        <a:ext cx="6614395" cy="1365599"/>
      </dsp:txXfrm>
    </dsp:sp>
    <dsp:sp modelId="{FBE76DB0-5BED-4B02-B360-85F78AA09663}">
      <dsp:nvSpPr>
        <dsp:cNvPr id="0" name=""/>
        <dsp:cNvSpPr/>
      </dsp:nvSpPr>
      <dsp:spPr>
        <a:xfrm>
          <a:off x="719565" y="1652154"/>
          <a:ext cx="8155074" cy="1450571"/>
        </a:xfrm>
        <a:prstGeom prst="roundRect">
          <a:avLst>
            <a:gd name="adj" fmla="val 10000"/>
          </a:avLst>
        </a:prstGeom>
        <a:solidFill>
          <a:srgbClr val="E0DCDD"/>
        </a:solidFill>
        <a:ln w="1905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0" rIns="0" bIns="0" numCol="1" spcCol="1270" anchor="ctr" anchorCtr="0">
          <a:noAutofit/>
        </a:bodyPr>
        <a:lstStyle/>
        <a:p>
          <a:pPr marL="0" lvl="0" indent="0" algn="ctr" defTabSz="889000">
            <a:lnSpc>
              <a:spcPct val="90000"/>
            </a:lnSpc>
            <a:spcBef>
              <a:spcPct val="0"/>
            </a:spcBef>
            <a:spcAft>
              <a:spcPts val="600"/>
            </a:spcAft>
            <a:buNone/>
          </a:pPr>
          <a:r>
            <a:rPr lang="en-US" sz="2000" b="1" u="none" kern="1200" dirty="0">
              <a:solidFill>
                <a:sysClr val="windowText" lastClr="000000"/>
              </a:solidFill>
              <a:latin typeface="Century Gothic" panose="020B0502020202020204" pitchFamily="34" charset="0"/>
              <a:cs typeface="Times New Roman" panose="02020603050405020304" pitchFamily="18" charset="0"/>
            </a:rPr>
            <a:t>Fluency</a:t>
          </a:r>
        </a:p>
        <a:p>
          <a:pPr marL="0" lvl="0" indent="0" algn="l" defTabSz="889000">
            <a:lnSpc>
              <a:spcPct val="90000"/>
            </a:lnSpc>
            <a:spcBef>
              <a:spcPct val="0"/>
            </a:spcBef>
            <a:spcAft>
              <a:spcPts val="600"/>
            </a:spcAft>
            <a:buNone/>
          </a:pPr>
          <a:r>
            <a:rPr lang="en-US" sz="2000" kern="1200" dirty="0">
              <a:solidFill>
                <a:sysClr val="windowText" lastClr="000000"/>
              </a:solidFill>
              <a:latin typeface="Century Gothic" panose="020B0502020202020204" pitchFamily="34" charset="0"/>
              <a:cs typeface="Times New Roman" panose="02020603050405020304" pitchFamily="18" charset="0"/>
            </a:rPr>
            <a:t>Because students have mastered building blocks, they become fluent in key math concepts, allowing them to grasp the next concept.</a:t>
          </a:r>
        </a:p>
      </dsp:txBody>
      <dsp:txXfrm>
        <a:off x="762051" y="1694640"/>
        <a:ext cx="6423335" cy="1365599"/>
      </dsp:txXfrm>
    </dsp:sp>
    <dsp:sp modelId="{1C59D941-7237-4D2A-AA8E-CFEA0D4F719F}">
      <dsp:nvSpPr>
        <dsp:cNvPr id="0" name=""/>
        <dsp:cNvSpPr/>
      </dsp:nvSpPr>
      <dsp:spPr>
        <a:xfrm>
          <a:off x="1439130" y="3316362"/>
          <a:ext cx="8155074" cy="1450571"/>
        </a:xfrm>
        <a:prstGeom prst="roundRect">
          <a:avLst>
            <a:gd name="adj" fmla="val 10000"/>
          </a:avLst>
        </a:prstGeom>
        <a:solidFill>
          <a:srgbClr val="E0DCDD"/>
        </a:solidFill>
        <a:ln w="1905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0" rIns="0" bIns="0" numCol="1" spcCol="1270" anchor="ctr" anchorCtr="0">
          <a:noAutofit/>
        </a:bodyPr>
        <a:lstStyle/>
        <a:p>
          <a:pPr marL="0" lvl="0" indent="0" algn="ctr" defTabSz="889000">
            <a:lnSpc>
              <a:spcPct val="100000"/>
            </a:lnSpc>
            <a:spcBef>
              <a:spcPct val="0"/>
            </a:spcBef>
            <a:spcAft>
              <a:spcPts val="600"/>
            </a:spcAft>
            <a:buNone/>
          </a:pPr>
          <a:r>
            <a:rPr lang="en-US" sz="2000" b="1" u="none" kern="1200" dirty="0">
              <a:solidFill>
                <a:sysClr val="windowText" lastClr="000000"/>
              </a:solidFill>
              <a:latin typeface="Century Gothic" panose="020B0502020202020204" pitchFamily="34" charset="0"/>
              <a:cs typeface="Times New Roman" panose="02020603050405020304" pitchFamily="18" charset="0"/>
            </a:rPr>
            <a:t>Proficiency</a:t>
          </a:r>
        </a:p>
        <a:p>
          <a:pPr marL="0" lvl="0" indent="0" algn="l" defTabSz="889000">
            <a:lnSpc>
              <a:spcPct val="90000"/>
            </a:lnSpc>
            <a:spcBef>
              <a:spcPct val="0"/>
            </a:spcBef>
            <a:spcAft>
              <a:spcPts val="600"/>
            </a:spcAft>
            <a:buNone/>
          </a:pPr>
          <a:r>
            <a:rPr lang="en-US" sz="2000" kern="1200" dirty="0">
              <a:solidFill>
                <a:sysClr val="windowText" lastClr="000000"/>
              </a:solidFill>
              <a:latin typeface="Century Gothic" panose="020B0502020202020204" pitchFamily="34" charset="0"/>
              <a:cs typeface="Times New Roman" panose="02020603050405020304" pitchFamily="18" charset="0"/>
            </a:rPr>
            <a:t>Once students are fluent, automaticity results in proficiency in key math concepts, enabling success in Algebra.</a:t>
          </a:r>
        </a:p>
      </dsp:txBody>
      <dsp:txXfrm>
        <a:off x="1481616" y="3358848"/>
        <a:ext cx="6423335" cy="1365599"/>
      </dsp:txXfrm>
    </dsp:sp>
    <dsp:sp modelId="{4131FD2D-4EA7-40C4-BE00-116ECA6863AC}">
      <dsp:nvSpPr>
        <dsp:cNvPr id="0" name=""/>
        <dsp:cNvSpPr/>
      </dsp:nvSpPr>
      <dsp:spPr>
        <a:xfrm>
          <a:off x="7227872" y="1081735"/>
          <a:ext cx="927201" cy="927201"/>
        </a:xfrm>
        <a:prstGeom prst="downArrow">
          <a:avLst>
            <a:gd name="adj1" fmla="val 55000"/>
            <a:gd name="adj2" fmla="val 45000"/>
          </a:avLst>
        </a:prstGeom>
        <a:solidFill>
          <a:srgbClr val="7C6D72"/>
        </a:solidFill>
        <a:ln w="1905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en-US" sz="2000" kern="1200">
            <a:latin typeface="Times New Roman" panose="02020603050405020304" pitchFamily="18" charset="0"/>
            <a:cs typeface="Times New Roman" panose="02020603050405020304" pitchFamily="18" charset="0"/>
          </a:endParaRPr>
        </a:p>
      </dsp:txBody>
      <dsp:txXfrm>
        <a:off x="7436492" y="1081735"/>
        <a:ext cx="509961" cy="697719"/>
      </dsp:txXfrm>
    </dsp:sp>
    <dsp:sp modelId="{2153BD06-E775-48FB-A19A-11BC62C253B6}">
      <dsp:nvSpPr>
        <dsp:cNvPr id="0" name=""/>
        <dsp:cNvSpPr/>
      </dsp:nvSpPr>
      <dsp:spPr>
        <a:xfrm>
          <a:off x="7947438" y="2736433"/>
          <a:ext cx="927201" cy="927201"/>
        </a:xfrm>
        <a:prstGeom prst="downArrow">
          <a:avLst>
            <a:gd name="adj1" fmla="val 55000"/>
            <a:gd name="adj2" fmla="val 45000"/>
          </a:avLst>
        </a:prstGeom>
        <a:solidFill>
          <a:srgbClr val="7C6D72"/>
        </a:solidFill>
        <a:ln w="1905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en-US" sz="2000" kern="1200">
            <a:latin typeface="Times New Roman" panose="02020603050405020304" pitchFamily="18" charset="0"/>
            <a:cs typeface="Times New Roman" panose="02020603050405020304" pitchFamily="18" charset="0"/>
          </a:endParaRPr>
        </a:p>
      </dsp:txBody>
      <dsp:txXfrm>
        <a:off x="8156058" y="2736433"/>
        <a:ext cx="509961" cy="69771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B6A7D3-1492-422E-BFB7-15F2EC9611D7}"/>
              </a:ext>
            </a:extLst>
          </p:cNvPr>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4FCE73C-6E15-47FA-8FE9-3736D1A4B379}"/>
              </a:ext>
            </a:extLst>
          </p:cNvPr>
          <p:cNvSpPr>
            <a:spLocks noGrp="1"/>
          </p:cNvSpPr>
          <p:nvPr>
            <p:ph type="dt" sz="quarter" idx="1"/>
          </p:nvPr>
        </p:nvSpPr>
        <p:spPr>
          <a:xfrm>
            <a:off x="3937000" y="0"/>
            <a:ext cx="3011488" cy="463550"/>
          </a:xfrm>
          <a:prstGeom prst="rect">
            <a:avLst/>
          </a:prstGeom>
        </p:spPr>
        <p:txBody>
          <a:bodyPr vert="horz" lIns="91440" tIns="45720" rIns="91440" bIns="45720" rtlCol="0"/>
          <a:lstStyle>
            <a:lvl1pPr algn="r">
              <a:defRPr sz="1200"/>
            </a:lvl1pPr>
          </a:lstStyle>
          <a:p>
            <a:fld id="{19AA4CA6-B572-4836-864D-9D036FCDD82D}" type="datetimeFigureOut">
              <a:rPr lang="en-US" smtClean="0"/>
              <a:t>7/28/22</a:t>
            </a:fld>
            <a:endParaRPr lang="en-US"/>
          </a:p>
        </p:txBody>
      </p:sp>
      <p:sp>
        <p:nvSpPr>
          <p:cNvPr id="4" name="Footer Placeholder 3">
            <a:extLst>
              <a:ext uri="{FF2B5EF4-FFF2-40B4-BE49-F238E27FC236}">
                <a16:creationId xmlns:a16="http://schemas.microsoft.com/office/drawing/2014/main" id="{A1011F1E-1861-4B79-8837-61B677EE7579}"/>
              </a:ext>
            </a:extLst>
          </p:cNvPr>
          <p:cNvSpPr>
            <a:spLocks noGrp="1"/>
          </p:cNvSpPr>
          <p:nvPr>
            <p:ph type="ftr" sz="quarter" idx="2"/>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F8642C7-0B02-4B6F-89FA-3ABCC90E6347}"/>
              </a:ext>
            </a:extLst>
          </p:cNvPr>
          <p:cNvSpPr>
            <a:spLocks noGrp="1"/>
          </p:cNvSpPr>
          <p:nvPr>
            <p:ph type="sldNum" sz="quarter" idx="3"/>
          </p:nvPr>
        </p:nvSpPr>
        <p:spPr>
          <a:xfrm>
            <a:off x="3937000" y="8772525"/>
            <a:ext cx="3011488" cy="463550"/>
          </a:xfrm>
          <a:prstGeom prst="rect">
            <a:avLst/>
          </a:prstGeom>
        </p:spPr>
        <p:txBody>
          <a:bodyPr vert="horz" lIns="91440" tIns="45720" rIns="91440" bIns="45720" rtlCol="0" anchor="b"/>
          <a:lstStyle>
            <a:lvl1pPr algn="r">
              <a:defRPr sz="1200"/>
            </a:lvl1pPr>
          </a:lstStyle>
          <a:p>
            <a:fld id="{1B981D52-0F27-4395-9993-571F251DE92F}" type="slidenum">
              <a:rPr lang="en-US" smtClean="0"/>
              <a:t>‹#›</a:t>
            </a:fld>
            <a:endParaRPr lang="en-US"/>
          </a:p>
        </p:txBody>
      </p:sp>
    </p:spTree>
    <p:extLst>
      <p:ext uri="{BB962C8B-B14F-4D97-AF65-F5344CB8AC3E}">
        <p14:creationId xmlns:p14="http://schemas.microsoft.com/office/powerpoint/2010/main" val="1769711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BCCBFFF5-A153-4049-838B-B3D358725CAA}" type="datetimeFigureOut">
              <a:rPr lang="en-US" smtClean="0"/>
              <a:t>7/28/22</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8AC0457B-FCE3-834A-B569-25EC9BB7B619}" type="slidenum">
              <a:rPr lang="en-US" smtClean="0"/>
              <a:t>‹#›</a:t>
            </a:fld>
            <a:endParaRPr lang="en-US"/>
          </a:p>
        </p:txBody>
      </p:sp>
    </p:spTree>
    <p:extLst>
      <p:ext uri="{BB962C8B-B14F-4D97-AF65-F5344CB8AC3E}">
        <p14:creationId xmlns:p14="http://schemas.microsoft.com/office/powerpoint/2010/main" val="1383556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3263" y="1154113"/>
            <a:ext cx="5543550"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8CB7C-66FA-BE4A-B232-AE9C49220AC2}" type="slidenum">
              <a:rPr lang="en-US" smtClean="0"/>
              <a:t>1</a:t>
            </a:fld>
            <a:endParaRPr lang="en-US"/>
          </a:p>
        </p:txBody>
      </p:sp>
    </p:spTree>
    <p:extLst>
      <p:ext uri="{BB962C8B-B14F-4D97-AF65-F5344CB8AC3E}">
        <p14:creationId xmlns:p14="http://schemas.microsoft.com/office/powerpoint/2010/main" val="3841516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C0457B-FCE3-834A-B569-25EC9BB7B619}" type="slidenum">
              <a:rPr lang="en-US" smtClean="0"/>
              <a:t>2</a:t>
            </a:fld>
            <a:endParaRPr lang="en-US"/>
          </a:p>
        </p:txBody>
      </p:sp>
    </p:spTree>
    <p:extLst>
      <p:ext uri="{BB962C8B-B14F-4D97-AF65-F5344CB8AC3E}">
        <p14:creationId xmlns:p14="http://schemas.microsoft.com/office/powerpoint/2010/main" val="2995288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C0457B-FCE3-834A-B569-25EC9BB7B619}" type="slidenum">
              <a:rPr lang="en-US" smtClean="0"/>
              <a:t>3</a:t>
            </a:fld>
            <a:endParaRPr lang="en-US"/>
          </a:p>
        </p:txBody>
      </p:sp>
    </p:spTree>
    <p:extLst>
      <p:ext uri="{BB962C8B-B14F-4D97-AF65-F5344CB8AC3E}">
        <p14:creationId xmlns:p14="http://schemas.microsoft.com/office/powerpoint/2010/main" val="2796807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C0457B-FCE3-834A-B569-25EC9BB7B619}" type="slidenum">
              <a:rPr lang="en-US" smtClean="0"/>
              <a:t>4</a:t>
            </a:fld>
            <a:endParaRPr lang="en-US"/>
          </a:p>
        </p:txBody>
      </p:sp>
    </p:spTree>
    <p:extLst>
      <p:ext uri="{BB962C8B-B14F-4D97-AF65-F5344CB8AC3E}">
        <p14:creationId xmlns:p14="http://schemas.microsoft.com/office/powerpoint/2010/main" val="1788660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5</a:t>
            </a:fld>
            <a:endParaRPr lang="en-US"/>
          </a:p>
        </p:txBody>
      </p:sp>
    </p:spTree>
    <p:extLst>
      <p:ext uri="{BB962C8B-B14F-4D97-AF65-F5344CB8AC3E}">
        <p14:creationId xmlns:p14="http://schemas.microsoft.com/office/powerpoint/2010/main" val="1589119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6</a:t>
            </a:fld>
            <a:endParaRPr lang="en-US"/>
          </a:p>
        </p:txBody>
      </p:sp>
    </p:spTree>
    <p:extLst>
      <p:ext uri="{BB962C8B-B14F-4D97-AF65-F5344CB8AC3E}">
        <p14:creationId xmlns:p14="http://schemas.microsoft.com/office/powerpoint/2010/main" val="3609799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916">
              <a:defRPr/>
            </a:pPr>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7</a:t>
            </a:fld>
            <a:endParaRPr lang="en-US"/>
          </a:p>
        </p:txBody>
      </p:sp>
    </p:spTree>
    <p:extLst>
      <p:ext uri="{BB962C8B-B14F-4D97-AF65-F5344CB8AC3E}">
        <p14:creationId xmlns:p14="http://schemas.microsoft.com/office/powerpoint/2010/main" val="3380226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8</a:t>
            </a:fld>
            <a:endParaRPr lang="en-US"/>
          </a:p>
        </p:txBody>
      </p:sp>
    </p:spTree>
    <p:extLst>
      <p:ext uri="{BB962C8B-B14F-4D97-AF65-F5344CB8AC3E}">
        <p14:creationId xmlns:p14="http://schemas.microsoft.com/office/powerpoint/2010/main" val="1226703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916">
              <a:defRPr/>
            </a:pPr>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9</a:t>
            </a:fld>
            <a:endParaRPr lang="en-US"/>
          </a:p>
        </p:txBody>
      </p:sp>
    </p:spTree>
    <p:extLst>
      <p:ext uri="{BB962C8B-B14F-4D97-AF65-F5344CB8AC3E}">
        <p14:creationId xmlns:p14="http://schemas.microsoft.com/office/powerpoint/2010/main" val="30624138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5815" y="521892"/>
            <a:ext cx="11172092" cy="2926080"/>
          </a:xfrm>
          <a:effectLst>
            <a:outerShdw blurRad="50800" dist="38100" dir="2700000" algn="tl" rotWithShape="0">
              <a:prstClr val="black">
                <a:alpha val="40000"/>
              </a:prstClr>
            </a:outerShdw>
          </a:effectLst>
        </p:spPr>
        <p:txBody>
          <a:bodyPr anchor="b">
            <a:normAutofit/>
          </a:bodyPr>
          <a:lstStyle>
            <a:lvl1pPr algn="ctr">
              <a:lnSpc>
                <a:spcPct val="85000"/>
              </a:lnSpc>
              <a:defRPr sz="7200" b="1" cap="small" baseline="0">
                <a:solidFill>
                  <a:srgbClr val="570100"/>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3" name="Subtitle 2"/>
          <p:cNvSpPr>
            <a:spLocks noGrp="1"/>
          </p:cNvSpPr>
          <p:nvPr>
            <p:ph type="subTitle" idx="1"/>
          </p:nvPr>
        </p:nvSpPr>
        <p:spPr>
          <a:xfrm>
            <a:off x="1709531" y="3957565"/>
            <a:ext cx="8767860" cy="1388165"/>
          </a:xfrm>
        </p:spPr>
        <p:txBody>
          <a:bodyPr>
            <a:normAutofit/>
          </a:bodyPr>
          <a:lstStyle>
            <a:lvl1pPr marL="0" indent="0" algn="ctr">
              <a:buNone/>
              <a:defRPr sz="3000">
                <a:solidFill>
                  <a:srgbClr val="570100"/>
                </a:solidFill>
              </a:defRPr>
            </a:lvl1pPr>
            <a:lvl2pPr marL="457189" indent="0" algn="ctr">
              <a:buNone/>
              <a:defRPr sz="2200"/>
            </a:lvl2pPr>
            <a:lvl3pPr marL="914377" indent="0" algn="ctr">
              <a:buNone/>
              <a:defRPr sz="22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lvl1pPr>
              <a:defRPr>
                <a:solidFill>
                  <a:schemeClr val="bg2">
                    <a:lumMod val="20000"/>
                    <a:lumOff val="80000"/>
                  </a:schemeClr>
                </a:solidFill>
                <a:latin typeface="Century Gothic" panose="020B0502020202020204" pitchFamily="34" charset="0"/>
                <a:cs typeface="Times New Roman" panose="02020603050405020304" pitchFamily="18" charset="0"/>
              </a:defRPr>
            </a:lvl1pPr>
          </a:lstStyle>
          <a:p>
            <a:fld id="{C2926BDF-0A3D-4892-9CBE-21B5FA37E613}" type="slidenum">
              <a:rPr lang="en-US" smtClean="0"/>
              <a:pPr/>
              <a:t>‹#›</a:t>
            </a:fld>
            <a:endParaRPr lang="en-US" dirty="0"/>
          </a:p>
        </p:txBody>
      </p:sp>
      <p:cxnSp>
        <p:nvCxnSpPr>
          <p:cNvPr id="8" name="Straight Connector 7"/>
          <p:cNvCxnSpPr/>
          <p:nvPr/>
        </p:nvCxnSpPr>
        <p:spPr>
          <a:xfrm>
            <a:off x="1978665" y="3355736"/>
            <a:ext cx="8229601" cy="0"/>
          </a:xfrm>
          <a:prstGeom prst="line">
            <a:avLst/>
          </a:prstGeom>
          <a:ln w="15875" cmpd="sng">
            <a:solidFill>
              <a:srgbClr val="7C6D72"/>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343DBCDC-43F6-4FA7-91E8-E176ACE37978}"/>
              </a:ext>
            </a:extLst>
          </p:cNvPr>
          <p:cNvPicPr>
            <a:picLocks noChangeAspect="1"/>
          </p:cNvPicPr>
          <p:nvPr userDrawn="1"/>
        </p:nvPicPr>
        <p:blipFill>
          <a:blip r:embed="rId2"/>
          <a:stretch>
            <a:fillRect/>
          </a:stretch>
        </p:blipFill>
        <p:spPr>
          <a:xfrm>
            <a:off x="4791075" y="6270989"/>
            <a:ext cx="2609850" cy="485775"/>
          </a:xfrm>
          <a:prstGeom prst="rect">
            <a:avLst/>
          </a:prstGeom>
        </p:spPr>
      </p:pic>
    </p:spTree>
    <p:extLst>
      <p:ext uri="{BB962C8B-B14F-4D97-AF65-F5344CB8AC3E}">
        <p14:creationId xmlns:p14="http://schemas.microsoft.com/office/powerpoint/2010/main" val="1928924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0308" y="249116"/>
            <a:ext cx="11371384" cy="1356360"/>
          </a:xfrm>
          <a:effectLst>
            <a:outerShdw blurRad="50800" dist="38100" dir="2700000" algn="tl" rotWithShape="0">
              <a:prstClr val="black">
                <a:alpha val="40000"/>
              </a:prstClr>
            </a:outerShdw>
          </a:effectLst>
        </p:spPr>
        <p:txBody>
          <a:bodyPr/>
          <a:lstStyle>
            <a:lvl1pPr algn="ctr">
              <a:defRPr>
                <a:solidFill>
                  <a:srgbClr val="570100"/>
                </a:solidFill>
              </a:defRPr>
            </a:lvl1pPr>
          </a:lstStyle>
          <a:p>
            <a:r>
              <a:rPr lang="en-US"/>
              <a:t>Click to edit Master title style</a:t>
            </a:r>
            <a:endParaRPr lang="en-US" dirty="0"/>
          </a:p>
        </p:txBody>
      </p:sp>
      <p:sp>
        <p:nvSpPr>
          <p:cNvPr id="3" name="Content Placeholder 2"/>
          <p:cNvSpPr>
            <a:spLocks noGrp="1"/>
          </p:cNvSpPr>
          <p:nvPr>
            <p:ph idx="1"/>
          </p:nvPr>
        </p:nvSpPr>
        <p:spPr>
          <a:xfrm>
            <a:off x="1166451" y="1811215"/>
            <a:ext cx="9872871" cy="4038600"/>
          </a:xfrm>
        </p:spPr>
        <p:txBody>
          <a:bodyPr/>
          <a:lstStyle>
            <a:lvl1pPr marL="461963" indent="-461963">
              <a:buClr>
                <a:srgbClr val="570100"/>
              </a:buClr>
              <a:defRPr sz="2800">
                <a:solidFill>
                  <a:srgbClr val="570100"/>
                </a:solidFill>
              </a:defRPr>
            </a:lvl1pPr>
            <a:lvl2pPr marL="914400" indent="-450850">
              <a:buClr>
                <a:srgbClr val="570100"/>
              </a:buClr>
              <a:defRPr sz="2600">
                <a:solidFill>
                  <a:srgbClr val="570100"/>
                </a:solidFill>
              </a:defRPr>
            </a:lvl2pPr>
            <a:lvl3pPr marL="1377950" indent="-463550">
              <a:buClr>
                <a:srgbClr val="570100"/>
              </a:buClr>
              <a:defRPr sz="2400">
                <a:solidFill>
                  <a:srgbClr val="570100"/>
                </a:solidFill>
              </a:defRPr>
            </a:lvl3pPr>
            <a:lvl4pPr marL="1828800" indent="-450850">
              <a:buClr>
                <a:srgbClr val="570100"/>
              </a:buClr>
              <a:defRPr sz="2200">
                <a:solidFill>
                  <a:srgbClr val="570100"/>
                </a:solidFill>
              </a:defRPr>
            </a:lvl4pPr>
            <a:lvl5pPr marL="2292350" indent="-463550">
              <a:buClr>
                <a:srgbClr val="570100"/>
              </a:buClr>
              <a:defRPr sz="2000">
                <a:solidFill>
                  <a:srgbClr val="570100"/>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latin typeface="Century Gothic" panose="020B0502020202020204" pitchFamily="34" charset="0"/>
              </a:defRPr>
            </a:lvl1pPr>
          </a:lstStyle>
          <a:p>
            <a:fld id="{C2926BDF-0A3D-4892-9CBE-21B5FA37E613}" type="slidenum">
              <a:rPr lang="en-US" smtClean="0"/>
              <a:pPr/>
              <a:t>‹#›</a:t>
            </a:fld>
            <a:endParaRPr lang="en-US" dirty="0"/>
          </a:p>
        </p:txBody>
      </p:sp>
    </p:spTree>
    <p:extLst>
      <p:ext uri="{BB962C8B-B14F-4D97-AF65-F5344CB8AC3E}">
        <p14:creationId xmlns:p14="http://schemas.microsoft.com/office/powerpoint/2010/main" val="3765206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143000" y="2057399"/>
            <a:ext cx="4754880" cy="4023360"/>
          </a:xfrm>
        </p:spPr>
        <p:txBody>
          <a:bodyPr/>
          <a:lstStyle>
            <a:lvl1pPr marL="461963" indent="-461963">
              <a:buClr>
                <a:srgbClr val="570100"/>
              </a:buClr>
              <a:defRPr sz="2800">
                <a:solidFill>
                  <a:srgbClr val="570100"/>
                </a:solidFill>
              </a:defRPr>
            </a:lvl1pPr>
            <a:lvl2pPr marL="914400" indent="-450850">
              <a:buClr>
                <a:srgbClr val="570100"/>
              </a:buClr>
              <a:defRPr sz="2600">
                <a:solidFill>
                  <a:srgbClr val="570100"/>
                </a:solidFill>
              </a:defRPr>
            </a:lvl2pPr>
            <a:lvl3pPr marL="1377950" indent="-463550">
              <a:buClr>
                <a:srgbClr val="570100"/>
              </a:buClr>
              <a:tabLst>
                <a:tab pos="1377950" algn="l"/>
              </a:tabLst>
              <a:defRPr sz="2400">
                <a:solidFill>
                  <a:srgbClr val="570100"/>
                </a:solidFill>
              </a:defRPr>
            </a:lvl3pPr>
            <a:lvl4pPr marL="1828800" indent="-450850">
              <a:buClr>
                <a:srgbClr val="570100"/>
              </a:buClr>
              <a:defRPr sz="2200">
                <a:solidFill>
                  <a:srgbClr val="570100"/>
                </a:solidFill>
              </a:defRPr>
            </a:lvl4pPr>
            <a:lvl5pPr marL="2292350" indent="-463550">
              <a:buClr>
                <a:srgbClr val="570100"/>
              </a:buClr>
              <a:defRPr sz="2000">
                <a:solidFill>
                  <a:srgbClr val="570100"/>
                </a:solidFill>
              </a:defRPr>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lvl1pPr>
              <a:defRPr>
                <a:latin typeface="Century Gothic" panose="020B0502020202020204" pitchFamily="34" charset="0"/>
              </a:defRPr>
            </a:lvl1pPr>
          </a:lstStyle>
          <a:p>
            <a:fld id="{C2926BDF-0A3D-4892-9CBE-21B5FA37E613}" type="slidenum">
              <a:rPr lang="en-US" smtClean="0"/>
              <a:pPr/>
              <a:t>‹#›</a:t>
            </a:fld>
            <a:endParaRPr lang="en-US" dirty="0"/>
          </a:p>
        </p:txBody>
      </p:sp>
      <p:sp>
        <p:nvSpPr>
          <p:cNvPr id="9" name="Content Placeholder 2">
            <a:extLst>
              <a:ext uri="{FF2B5EF4-FFF2-40B4-BE49-F238E27FC236}">
                <a16:creationId xmlns:a16="http://schemas.microsoft.com/office/drawing/2014/main" id="{2490A181-00BA-430B-94C1-40D8EF3F083B}"/>
              </a:ext>
            </a:extLst>
          </p:cNvPr>
          <p:cNvSpPr>
            <a:spLocks noGrp="1"/>
          </p:cNvSpPr>
          <p:nvPr>
            <p:ph sz="half" idx="13"/>
          </p:nvPr>
        </p:nvSpPr>
        <p:spPr>
          <a:xfrm>
            <a:off x="6294122" y="2057399"/>
            <a:ext cx="4754880" cy="4023360"/>
          </a:xfrm>
        </p:spPr>
        <p:txBody>
          <a:bodyPr/>
          <a:lstStyle>
            <a:lvl1pPr marL="461963" indent="-461963">
              <a:buClr>
                <a:srgbClr val="570100"/>
              </a:buClr>
              <a:defRPr sz="2800">
                <a:solidFill>
                  <a:srgbClr val="570100"/>
                </a:solidFill>
              </a:defRPr>
            </a:lvl1pPr>
            <a:lvl2pPr marL="914400" indent="-450850">
              <a:buClr>
                <a:srgbClr val="570100"/>
              </a:buClr>
              <a:defRPr sz="2600">
                <a:solidFill>
                  <a:srgbClr val="570100"/>
                </a:solidFill>
              </a:defRPr>
            </a:lvl2pPr>
            <a:lvl3pPr marL="1377950" indent="-463550">
              <a:buClr>
                <a:srgbClr val="570100"/>
              </a:buClr>
              <a:tabLst>
                <a:tab pos="1377950" algn="l"/>
              </a:tabLst>
              <a:defRPr sz="2400">
                <a:solidFill>
                  <a:srgbClr val="570100"/>
                </a:solidFill>
              </a:defRPr>
            </a:lvl3pPr>
            <a:lvl4pPr marL="1828800" indent="-450850">
              <a:buClr>
                <a:srgbClr val="570100"/>
              </a:buClr>
              <a:defRPr sz="2200">
                <a:solidFill>
                  <a:srgbClr val="570100"/>
                </a:solidFill>
              </a:defRPr>
            </a:lvl4pPr>
            <a:lvl5pPr marL="2292350" indent="-463550">
              <a:buClr>
                <a:srgbClr val="570100"/>
              </a:buClr>
              <a:defRPr sz="2000">
                <a:solidFill>
                  <a:srgbClr val="570100"/>
                </a:solidFill>
              </a:defRPr>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a:extLst>
              <a:ext uri="{FF2B5EF4-FFF2-40B4-BE49-F238E27FC236}">
                <a16:creationId xmlns:a16="http://schemas.microsoft.com/office/drawing/2014/main" id="{98BF984D-B5E1-4B2C-961C-03B85C54BE5D}"/>
              </a:ext>
            </a:extLst>
          </p:cNvPr>
          <p:cNvSpPr>
            <a:spLocks noGrp="1"/>
          </p:cNvSpPr>
          <p:nvPr>
            <p:ph type="title"/>
          </p:nvPr>
        </p:nvSpPr>
        <p:spPr>
          <a:xfrm>
            <a:off x="410308" y="249116"/>
            <a:ext cx="11371384" cy="1356360"/>
          </a:xfrm>
          <a:effectLst>
            <a:outerShdw blurRad="50800" dist="38100" dir="2700000" algn="tl" rotWithShape="0">
              <a:prstClr val="black">
                <a:alpha val="40000"/>
              </a:prstClr>
            </a:outerShdw>
          </a:effectLst>
        </p:spPr>
        <p:txBody>
          <a:bodyPr/>
          <a:lstStyle>
            <a:lvl1pPr algn="ctr">
              <a:defRPr>
                <a:solidFill>
                  <a:srgbClr val="570100"/>
                </a:solidFill>
              </a:defRPr>
            </a:lvl1pPr>
          </a:lstStyle>
          <a:p>
            <a:r>
              <a:rPr lang="en-US"/>
              <a:t>Click to edit Master title style</a:t>
            </a:r>
            <a:endParaRPr lang="en-US" dirty="0"/>
          </a:p>
        </p:txBody>
      </p:sp>
    </p:spTree>
    <p:extLst>
      <p:ext uri="{BB962C8B-B14F-4D97-AF65-F5344CB8AC3E}">
        <p14:creationId xmlns:p14="http://schemas.microsoft.com/office/powerpoint/2010/main" val="2936108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2001511"/>
            <a:ext cx="4754880" cy="777240"/>
          </a:xfrm>
        </p:spPr>
        <p:txBody>
          <a:bodyPr anchor="ctr">
            <a:normAutofit/>
          </a:bodyPr>
          <a:lstStyle>
            <a:lvl1pPr marL="0" indent="0">
              <a:spcBef>
                <a:spcPts val="0"/>
              </a:spcBef>
              <a:buNone/>
              <a:defRPr sz="3000" b="0">
                <a:solidFill>
                  <a:srgbClr val="570100"/>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4" name="Content Placeholder 3"/>
          <p:cNvSpPr>
            <a:spLocks noGrp="1"/>
          </p:cNvSpPr>
          <p:nvPr>
            <p:ph sz="half" idx="2"/>
          </p:nvPr>
        </p:nvSpPr>
        <p:spPr>
          <a:xfrm>
            <a:off x="1143000" y="2721483"/>
            <a:ext cx="4754880" cy="3383280"/>
          </a:xfrm>
        </p:spPr>
        <p:txBody>
          <a:bodyPr/>
          <a:lstStyle>
            <a:lvl1pPr marL="461963" indent="-461963">
              <a:buClr>
                <a:srgbClr val="570100"/>
              </a:buClr>
              <a:defRPr sz="2800">
                <a:solidFill>
                  <a:srgbClr val="570100"/>
                </a:solidFill>
              </a:defRPr>
            </a:lvl1pPr>
            <a:lvl2pPr marL="914400" indent="-450850">
              <a:buClr>
                <a:srgbClr val="570100"/>
              </a:buClr>
              <a:defRPr sz="2600">
                <a:solidFill>
                  <a:srgbClr val="570100"/>
                </a:solidFill>
              </a:defRPr>
            </a:lvl2pPr>
            <a:lvl3pPr marL="1377950" indent="-463550">
              <a:buClr>
                <a:srgbClr val="570100"/>
              </a:buClr>
              <a:defRPr sz="2400">
                <a:solidFill>
                  <a:srgbClr val="570100"/>
                </a:solidFill>
              </a:defRPr>
            </a:lvl3pPr>
            <a:lvl4pPr marL="1828800" indent="-450850">
              <a:buClr>
                <a:srgbClr val="570100"/>
              </a:buClr>
              <a:defRPr sz="2200">
                <a:solidFill>
                  <a:srgbClr val="570100"/>
                </a:solidFill>
              </a:defRPr>
            </a:lvl4pPr>
            <a:lvl5pPr marL="2292350" indent="-463550">
              <a:buClr>
                <a:srgbClr val="570100"/>
              </a:buClr>
              <a:defRPr sz="2000">
                <a:solidFill>
                  <a:srgbClr val="570100"/>
                </a:solidFill>
              </a:defRPr>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69173" y="1999032"/>
            <a:ext cx="4754880" cy="777240"/>
          </a:xfrm>
        </p:spPr>
        <p:txBody>
          <a:bodyPr anchor="ctr">
            <a:normAutofit/>
          </a:bodyPr>
          <a:lstStyle>
            <a:lvl1pPr marL="0" indent="0">
              <a:spcBef>
                <a:spcPts val="0"/>
              </a:spcBef>
              <a:buNone/>
              <a:defRPr sz="3000" b="0">
                <a:solidFill>
                  <a:srgbClr val="570100"/>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9" name="Slide Number Placeholder 8"/>
          <p:cNvSpPr>
            <a:spLocks noGrp="1"/>
          </p:cNvSpPr>
          <p:nvPr>
            <p:ph type="sldNum" sz="quarter" idx="12"/>
          </p:nvPr>
        </p:nvSpPr>
        <p:spPr/>
        <p:txBody>
          <a:bodyPr/>
          <a:lstStyle/>
          <a:p>
            <a:fld id="{C2926BDF-0A3D-4892-9CBE-21B5FA37E613}" type="slidenum">
              <a:rPr lang="en-US" smtClean="0"/>
              <a:t>‹#›</a:t>
            </a:fld>
            <a:endParaRPr lang="en-US"/>
          </a:p>
        </p:txBody>
      </p:sp>
      <p:sp>
        <p:nvSpPr>
          <p:cNvPr id="11" name="Content Placeholder 3">
            <a:extLst>
              <a:ext uri="{FF2B5EF4-FFF2-40B4-BE49-F238E27FC236}">
                <a16:creationId xmlns:a16="http://schemas.microsoft.com/office/drawing/2014/main" id="{C23A0ACF-C723-4F59-9DE6-0EB245690727}"/>
              </a:ext>
            </a:extLst>
          </p:cNvPr>
          <p:cNvSpPr>
            <a:spLocks noGrp="1"/>
          </p:cNvSpPr>
          <p:nvPr>
            <p:ph sz="half" idx="14"/>
          </p:nvPr>
        </p:nvSpPr>
        <p:spPr>
          <a:xfrm>
            <a:off x="6269173" y="2721483"/>
            <a:ext cx="4754880" cy="3383280"/>
          </a:xfrm>
        </p:spPr>
        <p:txBody>
          <a:bodyPr/>
          <a:lstStyle>
            <a:lvl1pPr marL="461963" indent="-461963">
              <a:buClr>
                <a:srgbClr val="570100"/>
              </a:buClr>
              <a:defRPr sz="2800">
                <a:solidFill>
                  <a:srgbClr val="570100"/>
                </a:solidFill>
              </a:defRPr>
            </a:lvl1pPr>
            <a:lvl2pPr marL="914400" indent="-450850">
              <a:buClr>
                <a:srgbClr val="570100"/>
              </a:buClr>
              <a:defRPr sz="2600">
                <a:solidFill>
                  <a:srgbClr val="570100"/>
                </a:solidFill>
              </a:defRPr>
            </a:lvl2pPr>
            <a:lvl3pPr marL="1377950" indent="-463550">
              <a:buClr>
                <a:srgbClr val="570100"/>
              </a:buClr>
              <a:defRPr sz="2400">
                <a:solidFill>
                  <a:srgbClr val="570100"/>
                </a:solidFill>
              </a:defRPr>
            </a:lvl3pPr>
            <a:lvl4pPr marL="1828800" indent="-450850">
              <a:buClr>
                <a:srgbClr val="570100"/>
              </a:buClr>
              <a:defRPr sz="2200">
                <a:solidFill>
                  <a:srgbClr val="570100"/>
                </a:solidFill>
              </a:defRPr>
            </a:lvl4pPr>
            <a:lvl5pPr marL="2292350" indent="-463550">
              <a:buClr>
                <a:srgbClr val="570100"/>
              </a:buClr>
              <a:defRPr sz="2000">
                <a:solidFill>
                  <a:srgbClr val="570100"/>
                </a:solidFill>
              </a:defRPr>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a:extLst>
              <a:ext uri="{FF2B5EF4-FFF2-40B4-BE49-F238E27FC236}">
                <a16:creationId xmlns:a16="http://schemas.microsoft.com/office/drawing/2014/main" id="{9E4D5B50-76C3-4ACE-94A4-7B012B096AF2}"/>
              </a:ext>
            </a:extLst>
          </p:cNvPr>
          <p:cNvSpPr>
            <a:spLocks noGrp="1"/>
          </p:cNvSpPr>
          <p:nvPr>
            <p:ph type="title"/>
          </p:nvPr>
        </p:nvSpPr>
        <p:spPr>
          <a:xfrm>
            <a:off x="410308" y="249116"/>
            <a:ext cx="11371384" cy="1356360"/>
          </a:xfrm>
          <a:effectLst>
            <a:outerShdw blurRad="50800" dist="38100" dir="2700000" algn="tl" rotWithShape="0">
              <a:prstClr val="black">
                <a:alpha val="40000"/>
              </a:prstClr>
            </a:outerShdw>
          </a:effectLst>
        </p:spPr>
        <p:txBody>
          <a:bodyPr/>
          <a:lstStyle>
            <a:lvl1pPr algn="ctr">
              <a:defRPr>
                <a:solidFill>
                  <a:srgbClr val="570100"/>
                </a:solidFill>
              </a:defRPr>
            </a:lvl1pPr>
          </a:lstStyle>
          <a:p>
            <a:r>
              <a:rPr lang="en-US"/>
              <a:t>Click to edit Master title style</a:t>
            </a:r>
            <a:endParaRPr lang="en-US" dirty="0"/>
          </a:p>
        </p:txBody>
      </p:sp>
    </p:spTree>
    <p:extLst>
      <p:ext uri="{BB962C8B-B14F-4D97-AF65-F5344CB8AC3E}">
        <p14:creationId xmlns:p14="http://schemas.microsoft.com/office/powerpoint/2010/main" val="1235389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2926BDF-0A3D-4892-9CBE-21B5FA37E613}" type="slidenum">
              <a:rPr lang="en-US" smtClean="0"/>
              <a:t>‹#›</a:t>
            </a:fld>
            <a:endParaRPr lang="en-US"/>
          </a:p>
        </p:txBody>
      </p:sp>
      <p:sp>
        <p:nvSpPr>
          <p:cNvPr id="4" name="Title 1">
            <a:extLst>
              <a:ext uri="{FF2B5EF4-FFF2-40B4-BE49-F238E27FC236}">
                <a16:creationId xmlns:a16="http://schemas.microsoft.com/office/drawing/2014/main" id="{C8CB2B55-9698-4C42-A9D6-E5B1F88EAF1F}"/>
              </a:ext>
            </a:extLst>
          </p:cNvPr>
          <p:cNvSpPr>
            <a:spLocks noGrp="1"/>
          </p:cNvSpPr>
          <p:nvPr>
            <p:ph type="title"/>
          </p:nvPr>
        </p:nvSpPr>
        <p:spPr>
          <a:xfrm>
            <a:off x="410308" y="249116"/>
            <a:ext cx="11371384" cy="1356360"/>
          </a:xfrm>
          <a:effectLst>
            <a:outerShdw blurRad="50800" dist="38100" dir="2700000" algn="tl" rotWithShape="0">
              <a:prstClr val="black">
                <a:alpha val="40000"/>
              </a:prstClr>
            </a:outerShdw>
          </a:effectLst>
        </p:spPr>
        <p:txBody>
          <a:bodyPr/>
          <a:lstStyle>
            <a:lvl1pPr algn="ctr">
              <a:defRPr>
                <a:solidFill>
                  <a:srgbClr val="570100"/>
                </a:solidFill>
              </a:defRPr>
            </a:lvl1pPr>
          </a:lstStyle>
          <a:p>
            <a:r>
              <a:rPr lang="en-US"/>
              <a:t>Click to edit Master title style</a:t>
            </a:r>
            <a:endParaRPr lang="en-US" dirty="0"/>
          </a:p>
        </p:txBody>
      </p:sp>
    </p:spTree>
    <p:extLst>
      <p:ext uri="{BB962C8B-B14F-4D97-AF65-F5344CB8AC3E}">
        <p14:creationId xmlns:p14="http://schemas.microsoft.com/office/powerpoint/2010/main" val="4165084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2926BDF-0A3D-4892-9CBE-21B5FA37E613}" type="slidenum">
              <a:rPr lang="en-US" smtClean="0"/>
              <a:t>‹#›</a:t>
            </a:fld>
            <a:endParaRPr lang="en-US"/>
          </a:p>
        </p:txBody>
      </p:sp>
    </p:spTree>
    <p:extLst>
      <p:ext uri="{BB962C8B-B14F-4D97-AF65-F5344CB8AC3E}">
        <p14:creationId xmlns:p14="http://schemas.microsoft.com/office/powerpoint/2010/main" val="1356514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solidFill>
                  <a:srgbClr val="570100"/>
                </a:solidFill>
              </a:defRPr>
            </a:lvl1pPr>
          </a:lstStyle>
          <a:p>
            <a:r>
              <a:rPr lang="en-US" dirty="0"/>
              <a:t>Click to edit Master title style</a:t>
            </a:r>
          </a:p>
        </p:txBody>
      </p:sp>
      <p:sp>
        <p:nvSpPr>
          <p:cNvPr id="3" name="Content Placeholder 2"/>
          <p:cNvSpPr>
            <a:spLocks noGrp="1"/>
          </p:cNvSpPr>
          <p:nvPr>
            <p:ph idx="1"/>
          </p:nvPr>
        </p:nvSpPr>
        <p:spPr>
          <a:xfrm>
            <a:off x="5852159" y="1097280"/>
            <a:ext cx="5212080" cy="4663440"/>
          </a:xfrm>
        </p:spPr>
        <p:txBody>
          <a:bodyPr/>
          <a:lstStyle>
            <a:lvl1pPr marL="461963" indent="-461963">
              <a:buClr>
                <a:srgbClr val="570100"/>
              </a:buClr>
              <a:defRPr sz="3000">
                <a:solidFill>
                  <a:srgbClr val="570100"/>
                </a:solidFill>
              </a:defRPr>
            </a:lvl1pPr>
            <a:lvl2pPr marL="914400" indent="-450850">
              <a:buClr>
                <a:srgbClr val="570100"/>
              </a:buClr>
              <a:defRPr sz="2800">
                <a:solidFill>
                  <a:srgbClr val="570100"/>
                </a:solidFill>
              </a:defRPr>
            </a:lvl2pPr>
            <a:lvl3pPr marL="1377950" indent="-463550">
              <a:buClr>
                <a:srgbClr val="570100"/>
              </a:buClr>
              <a:defRPr sz="2600">
                <a:solidFill>
                  <a:srgbClr val="570100"/>
                </a:solidFill>
              </a:defRPr>
            </a:lvl3pPr>
            <a:lvl4pPr marL="1828800" indent="-450850">
              <a:buClr>
                <a:srgbClr val="570100"/>
              </a:buClr>
              <a:defRPr sz="2400">
                <a:solidFill>
                  <a:srgbClr val="570100"/>
                </a:solidFill>
              </a:defRPr>
            </a:lvl4pPr>
            <a:lvl5pPr marL="2292350" indent="-463550">
              <a:buClr>
                <a:srgbClr val="570100"/>
              </a:buClr>
              <a:defRPr sz="2200">
                <a:solidFill>
                  <a:srgbClr val="570100"/>
                </a:solidFill>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2400">
                <a:solidFill>
                  <a:srgbClr val="570100"/>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Edit Master text styles</a:t>
            </a:r>
          </a:p>
        </p:txBody>
      </p:sp>
      <p:sp>
        <p:nvSpPr>
          <p:cNvPr id="7" name="Slide Number Placeholder 6"/>
          <p:cNvSpPr>
            <a:spLocks noGrp="1"/>
          </p:cNvSpPr>
          <p:nvPr>
            <p:ph type="sldNum" sz="quarter" idx="12"/>
          </p:nvPr>
        </p:nvSpPr>
        <p:spPr/>
        <p:txBody>
          <a:bodyPr/>
          <a:lstStyle/>
          <a:p>
            <a:fld id="{C2926BDF-0A3D-4892-9CBE-21B5FA37E613}" type="slidenum">
              <a:rPr lang="en-US" smtClean="0"/>
              <a:t>‹#›</a:t>
            </a:fld>
            <a:endParaRPr lang="en-US"/>
          </a:p>
        </p:txBody>
      </p:sp>
    </p:spTree>
    <p:extLst>
      <p:ext uri="{BB962C8B-B14F-4D97-AF65-F5344CB8AC3E}">
        <p14:creationId xmlns:p14="http://schemas.microsoft.com/office/powerpoint/2010/main" val="2937741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solidFill>
                  <a:srgbClr val="570100"/>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solidFill>
                  <a:srgbClr val="570100"/>
                </a:solidFill>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2400">
                <a:solidFill>
                  <a:srgbClr val="570100"/>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Edit Master text styles</a:t>
            </a:r>
          </a:p>
        </p:txBody>
      </p:sp>
      <p:sp>
        <p:nvSpPr>
          <p:cNvPr id="7" name="Slide Number Placeholder 6"/>
          <p:cNvSpPr>
            <a:spLocks noGrp="1"/>
          </p:cNvSpPr>
          <p:nvPr>
            <p:ph type="sldNum" sz="quarter" idx="12"/>
          </p:nvPr>
        </p:nvSpPr>
        <p:spPr/>
        <p:txBody>
          <a:bodyPr/>
          <a:lstStyle/>
          <a:p>
            <a:fld id="{C2926BDF-0A3D-4892-9CBE-21B5FA37E613}" type="slidenum">
              <a:rPr lang="en-US" smtClean="0"/>
              <a:t>‹#›</a:t>
            </a:fld>
            <a:endParaRPr lang="en-US"/>
          </a:p>
        </p:txBody>
      </p:sp>
    </p:spTree>
    <p:extLst>
      <p:ext uri="{BB962C8B-B14F-4D97-AF65-F5344CB8AC3E}">
        <p14:creationId xmlns:p14="http://schemas.microsoft.com/office/powerpoint/2010/main" val="640165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600014"/>
            <a:ext cx="10515600" cy="2852737"/>
          </a:xfrm>
        </p:spPr>
        <p:txBody>
          <a:bodyPr anchor="b"/>
          <a:lstStyle>
            <a:lvl1pPr>
              <a:defRPr sz="4500">
                <a:solidFill>
                  <a:srgbClr val="570100"/>
                </a:solidFill>
              </a:defRPr>
            </a:lvl1pPr>
          </a:lstStyle>
          <a:p>
            <a:r>
              <a:rPr lang="en-US" dirty="0"/>
              <a:t>Click to edit Master title style</a:t>
            </a:r>
          </a:p>
        </p:txBody>
      </p:sp>
      <p:sp>
        <p:nvSpPr>
          <p:cNvPr id="3" name="Text Placeholder 2"/>
          <p:cNvSpPr>
            <a:spLocks noGrp="1"/>
          </p:cNvSpPr>
          <p:nvPr>
            <p:ph type="body" idx="1"/>
          </p:nvPr>
        </p:nvSpPr>
        <p:spPr>
          <a:xfrm>
            <a:off x="831851" y="4479739"/>
            <a:ext cx="10515600" cy="1604069"/>
          </a:xfrm>
        </p:spPr>
        <p:txBody>
          <a:bodyPr>
            <a:normAutofit/>
          </a:bodyPr>
          <a:lstStyle>
            <a:lvl1pPr marL="0" indent="0">
              <a:buNone/>
              <a:defRPr sz="2400">
                <a:solidFill>
                  <a:srgbClr val="570100"/>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329536" y="6332472"/>
            <a:ext cx="1706217" cy="365125"/>
          </a:xfrm>
        </p:spPr>
        <p:txBody>
          <a:bodyPr/>
          <a:lstStyle/>
          <a:p>
            <a:fld id="{BE193872-3115-E54C-B974-4310AD22DAFC}" type="slidenum">
              <a:rPr lang="en-US" smtClean="0"/>
              <a:t>‹#›</a:t>
            </a:fld>
            <a:endParaRPr lang="en-US"/>
          </a:p>
        </p:txBody>
      </p:sp>
    </p:spTree>
    <p:extLst>
      <p:ext uri="{BB962C8B-B14F-4D97-AF65-F5344CB8AC3E}">
        <p14:creationId xmlns:p14="http://schemas.microsoft.com/office/powerpoint/2010/main" val="777176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1E5"/>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D5D2494-878A-4E56-B17C-3B9922165F67}"/>
              </a:ext>
            </a:extLst>
          </p:cNvPr>
          <p:cNvSpPr/>
          <p:nvPr userDrawn="1"/>
        </p:nvSpPr>
        <p:spPr>
          <a:xfrm>
            <a:off x="0" y="6154623"/>
            <a:ext cx="12192000" cy="703385"/>
          </a:xfrm>
          <a:prstGeom prst="rect">
            <a:avLst/>
          </a:prstGeom>
          <a:solidFill>
            <a:srgbClr val="7C6D7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dirty="0">
              <a:solidFill>
                <a:schemeClr val="bg2">
                  <a:lumMod val="20000"/>
                  <a:lumOff val="80000"/>
                </a:schemeClr>
              </a:solidFill>
              <a:effectLst>
                <a:outerShdw blurRad="50800" dist="50800" dir="5400000" algn="ctr" rotWithShape="0">
                  <a:schemeClr val="accent1">
                    <a:lumMod val="75000"/>
                  </a:schemeClr>
                </a:outerShdw>
              </a:effectLst>
            </a:endParaRPr>
          </a:p>
        </p:txBody>
      </p:sp>
      <p:sp>
        <p:nvSpPr>
          <p:cNvPr id="2" name="Title Placeholder 1"/>
          <p:cNvSpPr>
            <a:spLocks noGrp="1"/>
          </p:cNvSpPr>
          <p:nvPr>
            <p:ph type="title"/>
          </p:nvPr>
        </p:nvSpPr>
        <p:spPr>
          <a:xfrm>
            <a:off x="529090" y="333555"/>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66009" y="1850366"/>
            <a:ext cx="9872871" cy="40386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9332663" y="6323752"/>
            <a:ext cx="1706217" cy="365125"/>
          </a:xfrm>
          <a:prstGeom prst="rect">
            <a:avLst/>
          </a:prstGeom>
        </p:spPr>
        <p:txBody>
          <a:bodyPr vert="horz" lIns="91440" tIns="45720" rIns="91440" bIns="45720" rtlCol="0" anchor="ctr"/>
          <a:lstStyle>
            <a:lvl1pPr algn="r">
              <a:defRPr sz="1200">
                <a:solidFill>
                  <a:schemeClr val="bg2">
                    <a:lumMod val="20000"/>
                    <a:lumOff val="80000"/>
                  </a:schemeClr>
                </a:solidFill>
                <a:effectLst/>
                <a:latin typeface="Times New Roman" panose="02020603050405020304" pitchFamily="18" charset="0"/>
                <a:cs typeface="Times New Roman" panose="02020603050405020304" pitchFamily="18" charset="0"/>
              </a:defRPr>
            </a:lvl1pPr>
          </a:lstStyle>
          <a:p>
            <a:fld id="{BC746520-91B3-4762-9EB8-B5F0F2716CC5}" type="slidenum">
              <a:rPr lang="en-US" smtClean="0"/>
              <a:pPr/>
              <a:t>‹#›</a:t>
            </a:fld>
            <a:endParaRPr lang="en-US" dirty="0"/>
          </a:p>
        </p:txBody>
      </p:sp>
      <p:sp>
        <p:nvSpPr>
          <p:cNvPr id="7" name="Rectangle 6">
            <a:extLst>
              <a:ext uri="{FF2B5EF4-FFF2-40B4-BE49-F238E27FC236}">
                <a16:creationId xmlns:a16="http://schemas.microsoft.com/office/drawing/2014/main" id="{E953CA47-7485-4E33-84CA-9F2E6A580BB0}"/>
              </a:ext>
            </a:extLst>
          </p:cNvPr>
          <p:cNvSpPr/>
          <p:nvPr userDrawn="1"/>
        </p:nvSpPr>
        <p:spPr>
          <a:xfrm>
            <a:off x="17256" y="6154615"/>
            <a:ext cx="12192000" cy="703385"/>
          </a:xfrm>
          <a:prstGeom prst="rect">
            <a:avLst/>
          </a:prstGeom>
          <a:solidFill>
            <a:srgbClr val="7C6D7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dirty="0">
              <a:solidFill>
                <a:schemeClr val="bg2">
                  <a:lumMod val="20000"/>
                  <a:lumOff val="80000"/>
                </a:schemeClr>
              </a:solidFill>
              <a:effectLst>
                <a:outerShdw blurRad="50800" dist="50800" dir="5400000" algn="ctr" rotWithShape="0">
                  <a:schemeClr val="accent1">
                    <a:lumMod val="75000"/>
                  </a:schemeClr>
                </a:outerShdw>
              </a:effectLst>
            </a:endParaRPr>
          </a:p>
        </p:txBody>
      </p:sp>
      <p:pic>
        <p:nvPicPr>
          <p:cNvPr id="9" name="Picture 8">
            <a:extLst>
              <a:ext uri="{FF2B5EF4-FFF2-40B4-BE49-F238E27FC236}">
                <a16:creationId xmlns:a16="http://schemas.microsoft.com/office/drawing/2014/main" id="{03FB13D1-199E-4AF0-89CD-7B35AB0C2788}"/>
              </a:ext>
            </a:extLst>
          </p:cNvPr>
          <p:cNvPicPr>
            <a:picLocks noChangeAspect="1"/>
          </p:cNvPicPr>
          <p:nvPr userDrawn="1"/>
        </p:nvPicPr>
        <p:blipFill>
          <a:blip r:embed="rId11"/>
          <a:stretch>
            <a:fillRect/>
          </a:stretch>
        </p:blipFill>
        <p:spPr>
          <a:xfrm>
            <a:off x="4791075" y="6270989"/>
            <a:ext cx="2609850" cy="485775"/>
          </a:xfrm>
          <a:prstGeom prst="rect">
            <a:avLst/>
          </a:prstGeom>
        </p:spPr>
      </p:pic>
    </p:spTree>
    <p:extLst>
      <p:ext uri="{BB962C8B-B14F-4D97-AF65-F5344CB8AC3E}">
        <p14:creationId xmlns:p14="http://schemas.microsoft.com/office/powerpoint/2010/main" val="67663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 id="2147483670" r:id="rId9"/>
  </p:sldLayoutIdLst>
  <p:hf hdr="0" ftr="0" dt="0"/>
  <p:txStyles>
    <p:titleStyle>
      <a:lvl1pPr algn="l" defTabSz="914377" rtl="0" eaLnBrk="1" latinLnBrk="0" hangingPunct="1">
        <a:lnSpc>
          <a:spcPct val="90000"/>
        </a:lnSpc>
        <a:spcBef>
          <a:spcPct val="0"/>
        </a:spcBef>
        <a:buNone/>
        <a:defRPr sz="4400" b="1" kern="1200" cap="small" baseline="0">
          <a:solidFill>
            <a:srgbClr val="570100"/>
          </a:solidFill>
          <a:effectLst>
            <a:outerShdw blurRad="50800" dist="38100" dir="2700000" algn="tl" rotWithShape="0">
              <a:prstClr val="black">
                <a:alpha val="40000"/>
              </a:prstClr>
            </a:outerShdw>
          </a:effectLst>
          <a:latin typeface="Times New Roman" panose="02020603050405020304" pitchFamily="18" charset="0"/>
          <a:ea typeface="+mj-ea"/>
          <a:cs typeface="Times New Roman" panose="02020603050405020304" pitchFamily="18" charset="0"/>
        </a:defRPr>
      </a:lvl1pPr>
    </p:titleStyle>
    <p:bodyStyle>
      <a:lvl1pPr marL="461963" indent="-461963" algn="l" defTabSz="914377" rtl="0" eaLnBrk="1" latinLnBrk="0" hangingPunct="1">
        <a:lnSpc>
          <a:spcPct val="90000"/>
        </a:lnSpc>
        <a:spcBef>
          <a:spcPts val="1400"/>
        </a:spcBef>
        <a:buClr>
          <a:srgbClr val="570100"/>
        </a:buClr>
        <a:buSzPct val="80000"/>
        <a:buFont typeface="Wingdings" panose="05000000000000000000" pitchFamily="2" charset="2"/>
        <a:buChar char="Ø"/>
        <a:defRPr sz="3000" kern="1200">
          <a:solidFill>
            <a:srgbClr val="570100"/>
          </a:solidFill>
          <a:latin typeface="Times New Roman" panose="02020603050405020304" pitchFamily="18" charset="0"/>
          <a:ea typeface="+mn-ea"/>
          <a:cs typeface="Times New Roman" panose="02020603050405020304" pitchFamily="18" charset="0"/>
        </a:defRPr>
      </a:lvl1pPr>
      <a:lvl2pPr marL="914400" indent="-450850" algn="l" defTabSz="914377" rtl="0" eaLnBrk="1" latinLnBrk="0" hangingPunct="1">
        <a:lnSpc>
          <a:spcPct val="90000"/>
        </a:lnSpc>
        <a:spcBef>
          <a:spcPts val="200"/>
        </a:spcBef>
        <a:spcAft>
          <a:spcPts val="400"/>
        </a:spcAft>
        <a:buClr>
          <a:srgbClr val="570100"/>
        </a:buClr>
        <a:buSzPct val="80000"/>
        <a:buFont typeface="Wingdings" panose="05000000000000000000" pitchFamily="2" charset="2"/>
        <a:buChar char="§"/>
        <a:defRPr sz="2800" kern="1200">
          <a:solidFill>
            <a:srgbClr val="570100"/>
          </a:solidFill>
          <a:latin typeface="Times New Roman" panose="02020603050405020304" pitchFamily="18" charset="0"/>
          <a:ea typeface="+mn-ea"/>
          <a:cs typeface="Times New Roman" panose="02020603050405020304" pitchFamily="18" charset="0"/>
        </a:defRPr>
      </a:lvl2pPr>
      <a:lvl3pPr marL="1377950" indent="-463550" algn="l" defTabSz="914377" rtl="0" eaLnBrk="1" latinLnBrk="0" hangingPunct="1">
        <a:lnSpc>
          <a:spcPct val="90000"/>
        </a:lnSpc>
        <a:spcBef>
          <a:spcPts val="200"/>
        </a:spcBef>
        <a:spcAft>
          <a:spcPts val="400"/>
        </a:spcAft>
        <a:buClr>
          <a:srgbClr val="570100"/>
        </a:buClr>
        <a:buSzPct val="80000"/>
        <a:buFont typeface="Wingdings" panose="05000000000000000000" pitchFamily="2" charset="2"/>
        <a:buChar char="ü"/>
        <a:defRPr sz="2600" kern="1200">
          <a:solidFill>
            <a:srgbClr val="570100"/>
          </a:solidFill>
          <a:latin typeface="Times New Roman" panose="02020603050405020304" pitchFamily="18" charset="0"/>
          <a:ea typeface="+mn-ea"/>
          <a:cs typeface="Times New Roman" panose="02020603050405020304" pitchFamily="18" charset="0"/>
        </a:defRPr>
      </a:lvl3pPr>
      <a:lvl4pPr marL="1828800" indent="-450850" algn="l" defTabSz="914377" rtl="0" eaLnBrk="1" latinLnBrk="0" hangingPunct="1">
        <a:lnSpc>
          <a:spcPct val="90000"/>
        </a:lnSpc>
        <a:spcBef>
          <a:spcPts val="200"/>
        </a:spcBef>
        <a:spcAft>
          <a:spcPts val="400"/>
        </a:spcAft>
        <a:buClr>
          <a:srgbClr val="570100"/>
        </a:buClr>
        <a:buSzPct val="80000"/>
        <a:buFont typeface="Courier New" panose="02070309020205020404" pitchFamily="49" charset="0"/>
        <a:buChar char="o"/>
        <a:defRPr sz="2400" kern="1200">
          <a:solidFill>
            <a:srgbClr val="570100"/>
          </a:solidFill>
          <a:latin typeface="Times New Roman" panose="02020603050405020304" pitchFamily="18" charset="0"/>
          <a:ea typeface="+mn-ea"/>
          <a:cs typeface="Times New Roman" panose="02020603050405020304" pitchFamily="18" charset="0"/>
        </a:defRPr>
      </a:lvl4pPr>
      <a:lvl5pPr marL="2292350" indent="-463550" algn="l" defTabSz="914377" rtl="0" eaLnBrk="1" latinLnBrk="0" hangingPunct="1">
        <a:lnSpc>
          <a:spcPct val="90000"/>
        </a:lnSpc>
        <a:spcBef>
          <a:spcPts val="200"/>
        </a:spcBef>
        <a:spcAft>
          <a:spcPts val="400"/>
        </a:spcAft>
        <a:buClr>
          <a:srgbClr val="570100"/>
        </a:buClr>
        <a:buSzPct val="80000"/>
        <a:buFont typeface="Corbel" pitchFamily="34" charset="0"/>
        <a:buChar char="•"/>
        <a:defRPr sz="2200" kern="1200">
          <a:solidFill>
            <a:srgbClr val="570100"/>
          </a:solidFill>
          <a:latin typeface="Times New Roman" panose="02020603050405020304" pitchFamily="18" charset="0"/>
          <a:ea typeface="+mn-ea"/>
          <a:cs typeface="Times New Roman" panose="02020603050405020304" pitchFamily="18" charset="0"/>
        </a:defRPr>
      </a:lvl5pPr>
      <a:lvl6pPr marL="1599960"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899953"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199945"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499938"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7732D-5F4E-8649-AEA6-9A76DC60F994}"/>
              </a:ext>
            </a:extLst>
          </p:cNvPr>
          <p:cNvSpPr>
            <a:spLocks noGrp="1"/>
          </p:cNvSpPr>
          <p:nvPr>
            <p:ph type="ctrTitle"/>
          </p:nvPr>
        </p:nvSpPr>
        <p:spPr>
          <a:xfrm>
            <a:off x="1910863" y="521892"/>
            <a:ext cx="8379069" cy="2728204"/>
          </a:xfrm>
        </p:spPr>
        <p:txBody>
          <a:bodyPr>
            <a:normAutofit/>
          </a:bodyPr>
          <a:lstStyle/>
          <a:p>
            <a:r>
              <a:rPr lang="en-US" sz="6000" dirty="0">
                <a:solidFill>
                  <a:srgbClr val="570100"/>
                </a:solidFill>
              </a:rPr>
              <a:t>Improving Algebraic Reasoning in Middle School</a:t>
            </a:r>
          </a:p>
        </p:txBody>
      </p:sp>
      <p:sp>
        <p:nvSpPr>
          <p:cNvPr id="3" name="Subtitle 2">
            <a:extLst>
              <a:ext uri="{FF2B5EF4-FFF2-40B4-BE49-F238E27FC236}">
                <a16:creationId xmlns:a16="http://schemas.microsoft.com/office/drawing/2014/main" id="{937F3507-2115-B742-9242-21C24C227B5D}"/>
              </a:ext>
            </a:extLst>
          </p:cNvPr>
          <p:cNvSpPr>
            <a:spLocks noGrp="1"/>
          </p:cNvSpPr>
          <p:nvPr>
            <p:ph type="subTitle" idx="1"/>
          </p:nvPr>
        </p:nvSpPr>
        <p:spPr>
          <a:xfrm>
            <a:off x="2806151" y="3697358"/>
            <a:ext cx="6575895" cy="1648370"/>
          </a:xfrm>
        </p:spPr>
        <p:txBody>
          <a:bodyPr>
            <a:noAutofit/>
          </a:bodyPr>
          <a:lstStyle/>
          <a:p>
            <a:r>
              <a:rPr lang="en-US" sz="2800" dirty="0">
                <a:solidFill>
                  <a:schemeClr val="tx1"/>
                </a:solidFill>
                <a:latin typeface="Century Gothic" panose="020B0502020202020204" pitchFamily="34" charset="0"/>
              </a:rPr>
              <a:t>Professional Development</a:t>
            </a:r>
          </a:p>
          <a:p>
            <a:r>
              <a:rPr lang="en-US" sz="2800" dirty="0">
                <a:solidFill>
                  <a:schemeClr val="tx1"/>
                </a:solidFill>
                <a:latin typeface="Century Gothic" panose="020B0502020202020204" pitchFamily="34" charset="0"/>
              </a:rPr>
              <a:t>Presented by Instructional Research Group </a:t>
            </a:r>
          </a:p>
        </p:txBody>
      </p:sp>
      <p:sp>
        <p:nvSpPr>
          <p:cNvPr id="5" name="Slide Number Placeholder 4">
            <a:extLst>
              <a:ext uri="{FF2B5EF4-FFF2-40B4-BE49-F238E27FC236}">
                <a16:creationId xmlns:a16="http://schemas.microsoft.com/office/drawing/2014/main" id="{E706E08E-93D1-4FF6-B938-D161B47C53E9}"/>
              </a:ext>
            </a:extLst>
          </p:cNvPr>
          <p:cNvSpPr>
            <a:spLocks noGrp="1"/>
          </p:cNvSpPr>
          <p:nvPr>
            <p:ph type="sldNum" sz="quarter" idx="12"/>
          </p:nvPr>
        </p:nvSpPr>
        <p:spPr/>
        <p:txBody>
          <a:bodyPr/>
          <a:lstStyle/>
          <a:p>
            <a:fld id="{C2926BDF-0A3D-4892-9CBE-21B5FA37E613}" type="slidenum">
              <a:rPr lang="en-US" smtClean="0"/>
              <a:pPr/>
              <a:t>1</a:t>
            </a:fld>
            <a:endParaRPr lang="en-US" dirty="0"/>
          </a:p>
        </p:txBody>
      </p:sp>
    </p:spTree>
    <p:extLst>
      <p:ext uri="{BB962C8B-B14F-4D97-AF65-F5344CB8AC3E}">
        <p14:creationId xmlns:p14="http://schemas.microsoft.com/office/powerpoint/2010/main" val="300673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F749D-60E2-BA47-BA43-FBA98BFCD31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0165E09E-757E-214D-9E09-61EB32BF8743}"/>
              </a:ext>
            </a:extLst>
          </p:cNvPr>
          <p:cNvSpPr>
            <a:spLocks noGrp="1"/>
          </p:cNvSpPr>
          <p:nvPr>
            <p:ph idx="1"/>
          </p:nvPr>
        </p:nvSpPr>
        <p:spPr/>
        <p:txBody>
          <a:bodyPr>
            <a:normAutofit/>
          </a:bodyPr>
          <a:lstStyle/>
          <a:p>
            <a:r>
              <a:rPr lang="en-US" sz="2200" dirty="0">
                <a:solidFill>
                  <a:schemeClr val="tx1"/>
                </a:solidFill>
                <a:latin typeface="Century Gothic" panose="020B0502020202020204" pitchFamily="34" charset="0"/>
              </a:rPr>
              <a:t>Woodward, J., &amp; Stroh, M. (2015). </a:t>
            </a:r>
            <a:r>
              <a:rPr lang="en-US" sz="2200" dirty="0" err="1">
                <a:solidFill>
                  <a:schemeClr val="tx1"/>
                </a:solidFill>
                <a:latin typeface="Century Gothic" panose="020B0502020202020204" pitchFamily="34" charset="0"/>
              </a:rPr>
              <a:t>TransMath</a:t>
            </a:r>
            <a:r>
              <a:rPr lang="en-US" sz="2200" dirty="0">
                <a:solidFill>
                  <a:schemeClr val="tx1"/>
                </a:solidFill>
                <a:latin typeface="Century Gothic" panose="020B0502020202020204" pitchFamily="34" charset="0"/>
              </a:rPr>
              <a:t>: Fluency with rational numbers (3rd ed.). Dallas, TX: </a:t>
            </a:r>
            <a:r>
              <a:rPr lang="en-US" sz="2200" i="1" dirty="0">
                <a:solidFill>
                  <a:schemeClr val="tx1"/>
                </a:solidFill>
                <a:latin typeface="Century Gothic" panose="020B0502020202020204" pitchFamily="34" charset="0"/>
              </a:rPr>
              <a:t>Voyager </a:t>
            </a:r>
            <a:r>
              <a:rPr lang="en-US" sz="2200" i="1" dirty="0" err="1">
                <a:solidFill>
                  <a:schemeClr val="tx1"/>
                </a:solidFill>
                <a:latin typeface="Century Gothic" panose="020B0502020202020204" pitchFamily="34" charset="0"/>
              </a:rPr>
              <a:t>Sopris</a:t>
            </a:r>
            <a:r>
              <a:rPr lang="en-US" sz="2200" i="1" dirty="0">
                <a:solidFill>
                  <a:schemeClr val="tx1"/>
                </a:solidFill>
                <a:latin typeface="Century Gothic" panose="020B0502020202020204" pitchFamily="34" charset="0"/>
              </a:rPr>
              <a:t> Learning</a:t>
            </a:r>
            <a:r>
              <a:rPr lang="en-US" sz="2200" dirty="0">
                <a:solidFill>
                  <a:schemeClr val="tx1"/>
                </a:solidFill>
                <a:latin typeface="Century Gothic" panose="020B0502020202020204" pitchFamily="34" charset="0"/>
              </a:rPr>
              <a:t>. </a:t>
            </a:r>
          </a:p>
        </p:txBody>
      </p:sp>
      <p:sp>
        <p:nvSpPr>
          <p:cNvPr id="4" name="Slide Number Placeholder 3">
            <a:extLst>
              <a:ext uri="{FF2B5EF4-FFF2-40B4-BE49-F238E27FC236}">
                <a16:creationId xmlns:a16="http://schemas.microsoft.com/office/drawing/2014/main" id="{5B5438FF-141C-A04B-A459-62091801507B}"/>
              </a:ext>
            </a:extLst>
          </p:cNvPr>
          <p:cNvSpPr>
            <a:spLocks noGrp="1"/>
          </p:cNvSpPr>
          <p:nvPr>
            <p:ph type="sldNum" sz="quarter" idx="12"/>
          </p:nvPr>
        </p:nvSpPr>
        <p:spPr/>
        <p:txBody>
          <a:bodyPr/>
          <a:lstStyle/>
          <a:p>
            <a:fld id="{C2926BDF-0A3D-4892-9CBE-21B5FA37E613}" type="slidenum">
              <a:rPr lang="en-US" smtClean="0"/>
              <a:t>10</a:t>
            </a:fld>
            <a:endParaRPr lang="en-US"/>
          </a:p>
        </p:txBody>
      </p:sp>
    </p:spTree>
    <p:extLst>
      <p:ext uri="{BB962C8B-B14F-4D97-AF65-F5344CB8AC3E}">
        <p14:creationId xmlns:p14="http://schemas.microsoft.com/office/powerpoint/2010/main" val="2883578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927956C-04DB-43C6-994C-0B970B4CB62E}"/>
              </a:ext>
            </a:extLst>
          </p:cNvPr>
          <p:cNvSpPr txBox="1"/>
          <p:nvPr/>
        </p:nvSpPr>
        <p:spPr>
          <a:xfrm>
            <a:off x="624840" y="1936264"/>
            <a:ext cx="11430000" cy="4143861"/>
          </a:xfrm>
          <a:prstGeom prst="rect">
            <a:avLst/>
          </a:prstGeom>
        </p:spPr>
        <p:txBody>
          <a:bodyPr vert="horz" lIns="91440" tIns="45720" rIns="91440" bIns="45720" rtlCol="0">
            <a:normAutofit/>
          </a:bodyPr>
          <a:lstStyle/>
          <a:p>
            <a:pPr defTabSz="914377">
              <a:lnSpc>
                <a:spcPct val="90000"/>
              </a:lnSpc>
              <a:spcAft>
                <a:spcPts val="600"/>
              </a:spcAft>
              <a:buClr>
                <a:srgbClr val="570100"/>
              </a:buClr>
              <a:buSzPct val="80000"/>
            </a:pPr>
            <a:r>
              <a:rPr lang="en-US" sz="1700" dirty="0">
                <a:solidFill>
                  <a:srgbClr val="570100"/>
                </a:solidFill>
                <a:latin typeface="Century" panose="02040604050505020304" pitchFamily="18" charset="0"/>
                <a:cs typeface="Times New Roman" panose="02020603050405020304" pitchFamily="18" charset="0"/>
              </a:rPr>
              <a:t>The contents of this presentation were developed under a cooperative agreement with the U.S. Department of Education, Office of Special Education Programs (PR Award # H326M170003). However, those contents do not necessarily represent the policy of the Department of Education, and you should not assume endorsement by the Federal Government. Tina Diamond, Ph.D. served as the project officer. This product is in the public domain. Authorization to reproduce it in whole or in part is granted. While permission to reprint this publication is not necessary, the citation should be:</a:t>
            </a:r>
          </a:p>
          <a:p>
            <a:pPr defTabSz="914377">
              <a:lnSpc>
                <a:spcPct val="90000"/>
              </a:lnSpc>
              <a:spcAft>
                <a:spcPts val="600"/>
              </a:spcAft>
              <a:buClr>
                <a:srgbClr val="570100"/>
              </a:buClr>
              <a:buSzPct val="80000"/>
            </a:pPr>
            <a:endParaRPr lang="en-US" sz="1700" dirty="0">
              <a:solidFill>
                <a:srgbClr val="570100"/>
              </a:solidFill>
              <a:latin typeface="Century" panose="02040604050505020304" pitchFamily="18" charset="0"/>
              <a:cs typeface="Times New Roman" panose="02020603050405020304" pitchFamily="18" charset="0"/>
            </a:endParaRPr>
          </a:p>
          <a:p>
            <a:pPr defTabSz="914377">
              <a:lnSpc>
                <a:spcPct val="90000"/>
              </a:lnSpc>
              <a:spcAft>
                <a:spcPts val="600"/>
              </a:spcAft>
              <a:buClr>
                <a:srgbClr val="570100"/>
              </a:buClr>
              <a:buSzPct val="80000"/>
            </a:pPr>
            <a:r>
              <a:rPr lang="en-US" sz="1700" spc="-25" dirty="0">
                <a:solidFill>
                  <a:srgbClr val="570100"/>
                </a:solidFill>
                <a:effectLst/>
                <a:latin typeface="Century" panose="02040604050505020304" pitchFamily="18" charset="0"/>
                <a:cs typeface="Times New Roman" panose="02020603050405020304" pitchFamily="18" charset="0"/>
              </a:rPr>
              <a:t>Title of the Project. (date).  Title of the document, Location of the Project, Author(s).</a:t>
            </a:r>
          </a:p>
          <a:p>
            <a:pPr defTabSz="914377">
              <a:lnSpc>
                <a:spcPct val="90000"/>
              </a:lnSpc>
              <a:spcAft>
                <a:spcPts val="600"/>
              </a:spcAft>
              <a:buClr>
                <a:srgbClr val="570100"/>
              </a:buClr>
              <a:buSzPct val="80000"/>
            </a:pPr>
            <a:endParaRPr lang="en-US" sz="1700" dirty="0">
              <a:solidFill>
                <a:srgbClr val="570100"/>
              </a:solidFill>
              <a:latin typeface="Century" panose="02040604050505020304" pitchFamily="18" charset="0"/>
              <a:cs typeface="Times New Roman" panose="02020603050405020304" pitchFamily="18" charset="0"/>
            </a:endParaRPr>
          </a:p>
          <a:p>
            <a:pPr defTabSz="914377">
              <a:lnSpc>
                <a:spcPct val="90000"/>
              </a:lnSpc>
              <a:spcAft>
                <a:spcPts val="600"/>
              </a:spcAft>
              <a:buClr>
                <a:srgbClr val="570100"/>
              </a:buClr>
              <a:buSzPct val="80000"/>
            </a:pPr>
            <a:r>
              <a:rPr lang="en-US" sz="1700" dirty="0">
                <a:solidFill>
                  <a:srgbClr val="570100"/>
                </a:solidFill>
                <a:effectLst/>
                <a:latin typeface="Century" panose="02040604050505020304" pitchFamily="18" charset="0"/>
                <a:cs typeface="Times New Roman" panose="02020603050405020304" pitchFamily="18" charset="0"/>
              </a:rPr>
              <a:t>Furthermore, this presentation</a:t>
            </a:r>
            <a:r>
              <a:rPr lang="en-US" sz="1700" b="1" dirty="0">
                <a:solidFill>
                  <a:srgbClr val="570100"/>
                </a:solidFill>
                <a:effectLst/>
                <a:latin typeface="Century" panose="02040604050505020304" pitchFamily="18" charset="0"/>
                <a:cs typeface="Times New Roman" panose="02020603050405020304" pitchFamily="18" charset="0"/>
              </a:rPr>
              <a:t> </a:t>
            </a:r>
            <a:r>
              <a:rPr lang="en-US" sz="1700" dirty="0">
                <a:solidFill>
                  <a:srgbClr val="570100"/>
                </a:solidFill>
                <a:effectLst/>
                <a:latin typeface="Century" panose="02040604050505020304" pitchFamily="18" charset="0"/>
                <a:cs typeface="Times New Roman" panose="02020603050405020304" pitchFamily="18" charset="0"/>
              </a:rPr>
              <a:t>contains information from other public and private organizations that may be useful to the reader; these materials are merely examples of resources that may be available. Inclusion of this information does not constitute an endorsement by the U.S. Department of Education of any products or services offered or views expressed. This publication also contains hyperlinks and URLs created and maintained by outside organizations and provided for the reader's convenience. The Department is not responsible for the accuracy of this information.</a:t>
            </a:r>
          </a:p>
        </p:txBody>
      </p:sp>
      <p:sp>
        <p:nvSpPr>
          <p:cNvPr id="4" name="Slide Number Placeholder 3">
            <a:extLst>
              <a:ext uri="{FF2B5EF4-FFF2-40B4-BE49-F238E27FC236}">
                <a16:creationId xmlns:a16="http://schemas.microsoft.com/office/drawing/2014/main" id="{B5526D15-AA35-43F3-AAEB-EC578A6671A5}"/>
              </a:ext>
            </a:extLst>
          </p:cNvPr>
          <p:cNvSpPr>
            <a:spLocks noGrp="1"/>
          </p:cNvSpPr>
          <p:nvPr>
            <p:ph type="sldNum" sz="quarter" idx="12"/>
          </p:nvPr>
        </p:nvSpPr>
        <p:spPr>
          <a:xfrm>
            <a:off x="9332663" y="6323752"/>
            <a:ext cx="1706217" cy="365125"/>
          </a:xfrm>
        </p:spPr>
        <p:txBody>
          <a:bodyPr vert="horz" lIns="91440" tIns="45720" rIns="91440" bIns="45720" rtlCol="0" anchor="ctr">
            <a:normAutofit/>
          </a:bodyPr>
          <a:lstStyle/>
          <a:p>
            <a:pPr>
              <a:spcAft>
                <a:spcPts val="600"/>
              </a:spcAft>
            </a:pPr>
            <a:fld id="{C2926BDF-0A3D-4892-9CBE-21B5FA37E613}" type="slidenum">
              <a:rPr lang="en-US" smtClean="0"/>
              <a:pPr>
                <a:spcAft>
                  <a:spcPts val="600"/>
                </a:spcAft>
              </a:pPr>
              <a:t>2</a:t>
            </a:fld>
            <a:endParaRPr lang="en-US"/>
          </a:p>
        </p:txBody>
      </p:sp>
      <p:pic>
        <p:nvPicPr>
          <p:cNvPr id="1026" name="Picture 2" descr="Logo, company name&#10;&#10;Description automatically generated">
            <a:extLst>
              <a:ext uri="{FF2B5EF4-FFF2-40B4-BE49-F238E27FC236}">
                <a16:creationId xmlns:a16="http://schemas.microsoft.com/office/drawing/2014/main" id="{60D26B2D-84C5-4A8C-A124-F7C3D15E914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0" y="0"/>
            <a:ext cx="2891790" cy="1525419"/>
          </a:xfrm>
          <a:prstGeom prst="rect">
            <a:avLst/>
          </a:prstGeom>
          <a:solidFill>
            <a:srgbClr val="FFFFFF"/>
          </a:solidFill>
        </p:spPr>
      </p:pic>
      <p:sp>
        <p:nvSpPr>
          <p:cNvPr id="2" name="Title 1">
            <a:extLst>
              <a:ext uri="{FF2B5EF4-FFF2-40B4-BE49-F238E27FC236}">
                <a16:creationId xmlns:a16="http://schemas.microsoft.com/office/drawing/2014/main" id="{B4A970D8-821F-46D4-A4B6-AB392BCFFD6F}"/>
              </a:ext>
            </a:extLst>
          </p:cNvPr>
          <p:cNvSpPr>
            <a:spLocks noGrp="1"/>
          </p:cNvSpPr>
          <p:nvPr>
            <p:ph type="title"/>
          </p:nvPr>
        </p:nvSpPr>
        <p:spPr>
          <a:xfrm>
            <a:off x="3638550" y="83820"/>
            <a:ext cx="4914900" cy="1356360"/>
          </a:xfrm>
        </p:spPr>
        <p:txBody>
          <a:bodyPr vert="horz" lIns="91440" tIns="45720" rIns="91440" bIns="45720" rtlCol="0" anchor="ctr">
            <a:normAutofit/>
          </a:bodyPr>
          <a:lstStyle/>
          <a:p>
            <a:r>
              <a:rPr lang="en-US" b="1" kern="1200" cap="small" baseline="0" dirty="0">
                <a:effectLst>
                  <a:outerShdw blurRad="50800" dist="38100" dir="2700000" algn="tl" rotWithShape="0">
                    <a:prstClr val="black">
                      <a:alpha val="40000"/>
                    </a:prstClr>
                  </a:outerShdw>
                </a:effectLst>
                <a:latin typeface="Times New Roman" panose="02020603050405020304" pitchFamily="18" charset="0"/>
                <a:ea typeface="+mj-ea"/>
                <a:cs typeface="Times New Roman" panose="02020603050405020304" pitchFamily="18" charset="0"/>
              </a:rPr>
              <a:t>Disclaimer</a:t>
            </a:r>
          </a:p>
        </p:txBody>
      </p:sp>
    </p:spTree>
    <p:extLst>
      <p:ext uri="{BB962C8B-B14F-4D97-AF65-F5344CB8AC3E}">
        <p14:creationId xmlns:p14="http://schemas.microsoft.com/office/powerpoint/2010/main" val="2678663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62EC1-17A5-C142-937C-8F69CFC656D6}"/>
              </a:ext>
            </a:extLst>
          </p:cNvPr>
          <p:cNvSpPr>
            <a:spLocks noGrp="1"/>
          </p:cNvSpPr>
          <p:nvPr>
            <p:ph type="title"/>
          </p:nvPr>
        </p:nvSpPr>
        <p:spPr>
          <a:xfrm>
            <a:off x="421433" y="2412582"/>
            <a:ext cx="10515600" cy="1016418"/>
          </a:xfrm>
        </p:spPr>
        <p:txBody>
          <a:bodyPr>
            <a:normAutofit/>
          </a:bodyPr>
          <a:lstStyle/>
          <a:p>
            <a:r>
              <a:rPr lang="en-US" sz="4400" dirty="0"/>
              <a:t>Purpose &amp; Overview</a:t>
            </a:r>
          </a:p>
        </p:txBody>
      </p:sp>
      <p:sp>
        <p:nvSpPr>
          <p:cNvPr id="3" name="Text Placeholder 2">
            <a:extLst>
              <a:ext uri="{FF2B5EF4-FFF2-40B4-BE49-F238E27FC236}">
                <a16:creationId xmlns:a16="http://schemas.microsoft.com/office/drawing/2014/main" id="{66F3D6D8-D0DE-A74A-AF50-EFFE4AFE0607}"/>
              </a:ext>
            </a:extLst>
          </p:cNvPr>
          <p:cNvSpPr>
            <a:spLocks noGrp="1"/>
          </p:cNvSpPr>
          <p:nvPr>
            <p:ph type="body" idx="1"/>
          </p:nvPr>
        </p:nvSpPr>
        <p:spPr>
          <a:xfrm>
            <a:off x="421433" y="3796941"/>
            <a:ext cx="10614320" cy="1500187"/>
          </a:xfrm>
        </p:spPr>
        <p:txBody>
          <a:bodyPr>
            <a:normAutofit/>
          </a:bodyPr>
          <a:lstStyle/>
          <a:p>
            <a:pPr marL="461963" indent="-461963">
              <a:lnSpc>
                <a:spcPct val="100000"/>
              </a:lnSpc>
              <a:spcBef>
                <a:spcPts val="200"/>
              </a:spcBef>
              <a:spcAft>
                <a:spcPts val="400"/>
              </a:spcAft>
              <a:buFont typeface="Wingdings" panose="05000000000000000000" pitchFamily="2" charset="2"/>
              <a:buChar char="Ø"/>
            </a:pPr>
            <a:r>
              <a:rPr lang="en-US" sz="2800" dirty="0">
                <a:solidFill>
                  <a:schemeClr val="tx1"/>
                </a:solidFill>
                <a:latin typeface="Century Gothic" panose="020B0502020202020204" pitchFamily="34" charset="0"/>
              </a:rPr>
              <a:t>Definition &amp; Importance of Algebraic Reasoning</a:t>
            </a:r>
          </a:p>
          <a:p>
            <a:pPr marL="461963" indent="-461963">
              <a:lnSpc>
                <a:spcPct val="100000"/>
              </a:lnSpc>
              <a:spcBef>
                <a:spcPts val="200"/>
              </a:spcBef>
              <a:spcAft>
                <a:spcPts val="400"/>
              </a:spcAft>
              <a:buFont typeface="Wingdings" panose="05000000000000000000" pitchFamily="2" charset="2"/>
              <a:buChar char="Ø"/>
            </a:pPr>
            <a:r>
              <a:rPr lang="en-US" sz="2800" dirty="0">
                <a:solidFill>
                  <a:schemeClr val="tx1"/>
                </a:solidFill>
                <a:latin typeface="Century Gothic" panose="020B0502020202020204" pitchFamily="34" charset="0"/>
              </a:rPr>
              <a:t>Skills for Algebra</a:t>
            </a:r>
          </a:p>
        </p:txBody>
      </p:sp>
      <p:sp>
        <p:nvSpPr>
          <p:cNvPr id="4" name="Slide Number Placeholder 3">
            <a:extLst>
              <a:ext uri="{FF2B5EF4-FFF2-40B4-BE49-F238E27FC236}">
                <a16:creationId xmlns:a16="http://schemas.microsoft.com/office/drawing/2014/main" id="{F7B12BCB-8C04-4E3A-9733-17BD86EF3778}"/>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E193872-3115-E54C-B974-4310AD22DAFC}" type="slidenum">
              <a:rPr kumimoji="0" lang="en-US" sz="1200" b="0" i="0" u="none" strike="noStrike" kern="1200" cap="none" spc="0" normalizeH="0" baseline="0" noProof="0" smtClean="0">
                <a:ln>
                  <a:noFill/>
                </a:ln>
                <a:solidFill>
                  <a:srgbClr val="E5C243">
                    <a:lumMod val="20000"/>
                    <a:lumOff val="80000"/>
                  </a:srgbClr>
                </a:solidFill>
                <a:effectLst/>
                <a:uLnTx/>
                <a:uFillTx/>
                <a:latin typeface="Times New Roman" panose="02020603050405020304" pitchFamily="18" charset="0"/>
                <a:ea typeface="+mn-ea"/>
                <a:cs typeface="Times New Roman" panose="02020603050405020304" pitchFamily="18" charset="0"/>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srgbClr val="E5C243">
                  <a:lumMod val="20000"/>
                  <a:lumOff val="80000"/>
                </a:srgbClr>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581166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347ADA8-9D50-47AB-A618-07C3DF3AB638}"/>
              </a:ext>
            </a:extLst>
          </p:cNvPr>
          <p:cNvSpPr>
            <a:spLocks noGrp="1"/>
          </p:cNvSpPr>
          <p:nvPr>
            <p:ph type="sldNum" sz="quarter" idx="12"/>
          </p:nvPr>
        </p:nvSpPr>
        <p:spPr/>
        <p:txBody>
          <a:bodyPr/>
          <a:lstStyle/>
          <a:p>
            <a:fld id="{C2926BDF-0A3D-4892-9CBE-21B5FA37E613}" type="slidenum">
              <a:rPr lang="en-US" smtClean="0"/>
              <a:t>4</a:t>
            </a:fld>
            <a:endParaRPr lang="en-US" dirty="0"/>
          </a:p>
        </p:txBody>
      </p:sp>
      <p:sp>
        <p:nvSpPr>
          <p:cNvPr id="6" name="Title 1">
            <a:extLst>
              <a:ext uri="{FF2B5EF4-FFF2-40B4-BE49-F238E27FC236}">
                <a16:creationId xmlns:a16="http://schemas.microsoft.com/office/drawing/2014/main" id="{132BE80F-F65E-416F-AC84-2CD193C1ECDC}"/>
              </a:ext>
            </a:extLst>
          </p:cNvPr>
          <p:cNvSpPr txBox="1">
            <a:spLocks/>
          </p:cNvSpPr>
          <p:nvPr/>
        </p:nvSpPr>
        <p:spPr>
          <a:xfrm>
            <a:off x="410308" y="249116"/>
            <a:ext cx="11371384"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lgn="l" defTabSz="914377" rtl="0" eaLnBrk="1" latinLnBrk="0" hangingPunct="1">
              <a:lnSpc>
                <a:spcPct val="90000"/>
              </a:lnSpc>
              <a:spcBef>
                <a:spcPct val="0"/>
              </a:spcBef>
              <a:buNone/>
              <a:defRPr sz="4400" b="1" kern="1200" cap="small" baseline="0">
                <a:solidFill>
                  <a:schemeClr val="bg2">
                    <a:lumMod val="60000"/>
                    <a:lumOff val="40000"/>
                  </a:schemeClr>
                </a:solidFill>
                <a:effectLst>
                  <a:outerShdw blurRad="50800" dist="38100" dir="2700000" algn="tl" rotWithShape="0">
                    <a:prstClr val="black">
                      <a:alpha val="40000"/>
                    </a:prstClr>
                  </a:outerShdw>
                </a:effectLst>
                <a:latin typeface="Times New Roman" panose="02020603050405020304" pitchFamily="18" charset="0"/>
                <a:ea typeface="+mj-ea"/>
                <a:cs typeface="Times New Roman" panose="02020603050405020304" pitchFamily="18" charset="0"/>
              </a:defRPr>
            </a:lvl1pPr>
          </a:lstStyle>
          <a:p>
            <a:pPr algn="ctr"/>
            <a:r>
              <a:rPr lang="en-US" dirty="0">
                <a:solidFill>
                  <a:srgbClr val="570100"/>
                </a:solidFill>
              </a:rPr>
              <a:t>Standards &amp; Content That Address Algebraic Reasoning</a:t>
            </a:r>
          </a:p>
        </p:txBody>
      </p:sp>
      <p:grpSp>
        <p:nvGrpSpPr>
          <p:cNvPr id="20" name="Group 19">
            <a:extLst>
              <a:ext uri="{FF2B5EF4-FFF2-40B4-BE49-F238E27FC236}">
                <a16:creationId xmlns:a16="http://schemas.microsoft.com/office/drawing/2014/main" id="{FBBB3914-076D-4CB2-B3AD-C97204F016F0}"/>
              </a:ext>
            </a:extLst>
          </p:cNvPr>
          <p:cNvGrpSpPr/>
          <p:nvPr/>
        </p:nvGrpSpPr>
        <p:grpSpPr>
          <a:xfrm>
            <a:off x="926062" y="2186455"/>
            <a:ext cx="10339877" cy="3102046"/>
            <a:chOff x="1446288" y="1841750"/>
            <a:chExt cx="10339877" cy="3102046"/>
          </a:xfrm>
        </p:grpSpPr>
        <p:sp>
          <p:nvSpPr>
            <p:cNvPr id="21" name="Freeform: Shape 20">
              <a:extLst>
                <a:ext uri="{FF2B5EF4-FFF2-40B4-BE49-F238E27FC236}">
                  <a16:creationId xmlns:a16="http://schemas.microsoft.com/office/drawing/2014/main" id="{463CDF5C-A40B-4969-A4A3-B5DAA628E4C5}"/>
                </a:ext>
              </a:extLst>
            </p:cNvPr>
            <p:cNvSpPr/>
            <p:nvPr/>
          </p:nvSpPr>
          <p:spPr>
            <a:xfrm>
              <a:off x="1446288" y="1841750"/>
              <a:ext cx="5029200" cy="548640"/>
            </a:xfrm>
            <a:custGeom>
              <a:avLst/>
              <a:gdLst>
                <a:gd name="connsiteX0" fmla="*/ 0 w 4144669"/>
                <a:gd name="connsiteY0" fmla="*/ 0 h 1657867"/>
                <a:gd name="connsiteX1" fmla="*/ 4144669 w 4144669"/>
                <a:gd name="connsiteY1" fmla="*/ 0 h 1657867"/>
                <a:gd name="connsiteX2" fmla="*/ 4144669 w 4144669"/>
                <a:gd name="connsiteY2" fmla="*/ 1657867 h 1657867"/>
                <a:gd name="connsiteX3" fmla="*/ 0 w 4144669"/>
                <a:gd name="connsiteY3" fmla="*/ 1657867 h 1657867"/>
                <a:gd name="connsiteX4" fmla="*/ 0 w 4144669"/>
                <a:gd name="connsiteY4" fmla="*/ 0 h 16578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1657867">
                  <a:moveTo>
                    <a:pt x="0" y="0"/>
                  </a:moveTo>
                  <a:lnTo>
                    <a:pt x="4144669" y="0"/>
                  </a:lnTo>
                  <a:lnTo>
                    <a:pt x="4144669" y="1657867"/>
                  </a:lnTo>
                  <a:lnTo>
                    <a:pt x="0" y="1657867"/>
                  </a:lnTo>
                  <a:lnTo>
                    <a:pt x="0" y="0"/>
                  </a:lnTo>
                  <a:close/>
                </a:path>
              </a:pathLst>
            </a:custGeom>
            <a:solidFill>
              <a:srgbClr val="7C6D72"/>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bg1"/>
                  </a:solidFill>
                  <a:latin typeface="Century Gothic" panose="020B0502020202020204" pitchFamily="34" charset="0"/>
                  <a:cs typeface="Times New Roman" panose="02020603050405020304" pitchFamily="18" charset="0"/>
                </a:rPr>
                <a:t>CCSS Standards Domains</a:t>
              </a:r>
            </a:p>
          </p:txBody>
        </p:sp>
        <p:sp>
          <p:nvSpPr>
            <p:cNvPr id="22" name="Freeform: Shape 21">
              <a:extLst>
                <a:ext uri="{FF2B5EF4-FFF2-40B4-BE49-F238E27FC236}">
                  <a16:creationId xmlns:a16="http://schemas.microsoft.com/office/drawing/2014/main" id="{93C5AD21-D5AE-465C-BCE3-0A545C3D3627}"/>
                </a:ext>
              </a:extLst>
            </p:cNvPr>
            <p:cNvSpPr/>
            <p:nvPr/>
          </p:nvSpPr>
          <p:spPr>
            <a:xfrm>
              <a:off x="1446288" y="2474916"/>
              <a:ext cx="5029200" cy="2468880"/>
            </a:xfrm>
            <a:custGeom>
              <a:avLst/>
              <a:gdLst>
                <a:gd name="connsiteX0" fmla="*/ 0 w 4144669"/>
                <a:gd name="connsiteY0" fmla="*/ 0 h 3390074"/>
                <a:gd name="connsiteX1" fmla="*/ 4144669 w 4144669"/>
                <a:gd name="connsiteY1" fmla="*/ 0 h 3390074"/>
                <a:gd name="connsiteX2" fmla="*/ 4144669 w 4144669"/>
                <a:gd name="connsiteY2" fmla="*/ 3390074 h 3390074"/>
                <a:gd name="connsiteX3" fmla="*/ 0 w 4144669"/>
                <a:gd name="connsiteY3" fmla="*/ 3390074 h 3390074"/>
                <a:gd name="connsiteX4" fmla="*/ 0 w 4144669"/>
                <a:gd name="connsiteY4" fmla="*/ 0 h 3390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3390074">
                  <a:moveTo>
                    <a:pt x="0" y="0"/>
                  </a:moveTo>
                  <a:lnTo>
                    <a:pt x="4144669" y="0"/>
                  </a:lnTo>
                  <a:lnTo>
                    <a:pt x="4144669" y="3390074"/>
                  </a:lnTo>
                  <a:lnTo>
                    <a:pt x="0" y="3390074"/>
                  </a:lnTo>
                  <a:lnTo>
                    <a:pt x="0" y="0"/>
                  </a:lnTo>
                  <a:close/>
                </a:path>
              </a:pathLst>
            </a:custGeom>
            <a:solidFill>
              <a:srgbClr val="E0DCDD">
                <a:alpha val="89804"/>
              </a:srgbClr>
            </a:solidFill>
            <a:ln>
              <a:solidFill>
                <a:schemeClr val="tx1">
                  <a:alpha val="9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28600" tIns="182880" rIns="184912" bIns="182880" numCol="1" spcCol="1270" anchor="t" anchorCtr="0">
              <a:noAutofit/>
            </a:bodyPr>
            <a:lstStyle/>
            <a:p>
              <a:pPr marL="461963" lvl="1" indent="-461963" algn="l" defTabSz="1155700">
                <a:spcBef>
                  <a:spcPct val="0"/>
                </a:spcBef>
                <a:spcAft>
                  <a:spcPct val="15000"/>
                </a:spcAft>
                <a:buSzPct val="90000"/>
                <a:buFont typeface="Wingdings" panose="05000000000000000000" pitchFamily="2" charset="2"/>
                <a:buChar char="§"/>
              </a:pPr>
              <a:r>
                <a:rPr lang="en-US" sz="2200" kern="1200" dirty="0">
                  <a:latin typeface="Century Gothic" panose="020B0502020202020204" pitchFamily="34" charset="0"/>
                  <a:cs typeface="Times New Roman" panose="02020603050405020304" pitchFamily="18" charset="0"/>
                </a:rPr>
                <a:t>Expressions &amp; Equations (6, 7, 8)</a:t>
              </a:r>
            </a:p>
            <a:p>
              <a:pPr marL="461963" lvl="1" indent="-461963" algn="l" defTabSz="1155700">
                <a:spcBef>
                  <a:spcPct val="0"/>
                </a:spcBef>
                <a:spcAft>
                  <a:spcPct val="15000"/>
                </a:spcAft>
                <a:buSzPct val="90000"/>
                <a:buFont typeface="Wingdings" panose="05000000000000000000" pitchFamily="2" charset="2"/>
                <a:buChar char="§"/>
              </a:pPr>
              <a:r>
                <a:rPr lang="en-US" sz="2200" kern="1200" dirty="0">
                  <a:latin typeface="Century Gothic" panose="020B0502020202020204" pitchFamily="34" charset="0"/>
                  <a:cs typeface="Times New Roman" panose="02020603050405020304" pitchFamily="18" charset="0"/>
                </a:rPr>
                <a:t>Number System (6, 7, 8)</a:t>
              </a:r>
            </a:p>
            <a:p>
              <a:pPr marL="461963" lvl="1" indent="-461963" algn="l" defTabSz="1155700">
                <a:spcBef>
                  <a:spcPct val="0"/>
                </a:spcBef>
                <a:spcAft>
                  <a:spcPct val="15000"/>
                </a:spcAft>
                <a:buSzPct val="90000"/>
                <a:buFont typeface="Wingdings" panose="05000000000000000000" pitchFamily="2" charset="2"/>
                <a:buChar char="§"/>
              </a:pPr>
              <a:r>
                <a:rPr lang="en-US" sz="2200" kern="1200" dirty="0">
                  <a:latin typeface="Century Gothic" panose="020B0502020202020204" pitchFamily="34" charset="0"/>
                  <a:cs typeface="Times New Roman" panose="02020603050405020304" pitchFamily="18" charset="0"/>
                </a:rPr>
                <a:t>Ratios &amp; Proportional Relationships (6, 7)</a:t>
              </a:r>
            </a:p>
            <a:p>
              <a:pPr marL="461963" lvl="1" indent="-461963" algn="l" defTabSz="1155700">
                <a:spcBef>
                  <a:spcPct val="0"/>
                </a:spcBef>
                <a:spcAft>
                  <a:spcPct val="15000"/>
                </a:spcAft>
                <a:buSzPct val="90000"/>
                <a:buFont typeface="Wingdings" panose="05000000000000000000" pitchFamily="2" charset="2"/>
                <a:buChar char="§"/>
              </a:pPr>
              <a:r>
                <a:rPr lang="en-US" sz="2200" kern="1200" dirty="0">
                  <a:latin typeface="Century Gothic" panose="020B0502020202020204" pitchFamily="34" charset="0"/>
                  <a:cs typeface="Times New Roman" panose="02020603050405020304" pitchFamily="18" charset="0"/>
                </a:rPr>
                <a:t>Functions (8)</a:t>
              </a:r>
            </a:p>
          </p:txBody>
        </p:sp>
        <p:sp>
          <p:nvSpPr>
            <p:cNvPr id="23" name="Freeform: Shape 22">
              <a:extLst>
                <a:ext uri="{FF2B5EF4-FFF2-40B4-BE49-F238E27FC236}">
                  <a16:creationId xmlns:a16="http://schemas.microsoft.com/office/drawing/2014/main" id="{DF6D20AE-01A6-43E1-9947-63C3B072147C}"/>
                </a:ext>
              </a:extLst>
            </p:cNvPr>
            <p:cNvSpPr/>
            <p:nvPr/>
          </p:nvSpPr>
          <p:spPr>
            <a:xfrm>
              <a:off x="6756965" y="1841750"/>
              <a:ext cx="5029200" cy="548640"/>
            </a:xfrm>
            <a:custGeom>
              <a:avLst/>
              <a:gdLst>
                <a:gd name="connsiteX0" fmla="*/ 0 w 4144669"/>
                <a:gd name="connsiteY0" fmla="*/ 0 h 1657867"/>
                <a:gd name="connsiteX1" fmla="*/ 4144669 w 4144669"/>
                <a:gd name="connsiteY1" fmla="*/ 0 h 1657867"/>
                <a:gd name="connsiteX2" fmla="*/ 4144669 w 4144669"/>
                <a:gd name="connsiteY2" fmla="*/ 1657867 h 1657867"/>
                <a:gd name="connsiteX3" fmla="*/ 0 w 4144669"/>
                <a:gd name="connsiteY3" fmla="*/ 1657867 h 1657867"/>
                <a:gd name="connsiteX4" fmla="*/ 0 w 4144669"/>
                <a:gd name="connsiteY4" fmla="*/ 0 h 16578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1657867">
                  <a:moveTo>
                    <a:pt x="0" y="0"/>
                  </a:moveTo>
                  <a:lnTo>
                    <a:pt x="4144669" y="0"/>
                  </a:lnTo>
                  <a:lnTo>
                    <a:pt x="4144669" y="1657867"/>
                  </a:lnTo>
                  <a:lnTo>
                    <a:pt x="0" y="1657867"/>
                  </a:lnTo>
                  <a:lnTo>
                    <a:pt x="0" y="0"/>
                  </a:lnTo>
                  <a:close/>
                </a:path>
              </a:pathLst>
            </a:custGeom>
            <a:solidFill>
              <a:srgbClr val="7C6D72"/>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bg1"/>
                  </a:solidFill>
                  <a:latin typeface="Century Gothic" panose="020B0502020202020204" pitchFamily="34" charset="0"/>
                  <a:cs typeface="Times New Roman" panose="02020603050405020304" pitchFamily="18" charset="0"/>
                </a:rPr>
                <a:t>Mathematics Content</a:t>
              </a:r>
            </a:p>
          </p:txBody>
        </p:sp>
        <p:sp>
          <p:nvSpPr>
            <p:cNvPr id="24" name="Freeform: Shape 23">
              <a:extLst>
                <a:ext uri="{FF2B5EF4-FFF2-40B4-BE49-F238E27FC236}">
                  <a16:creationId xmlns:a16="http://schemas.microsoft.com/office/drawing/2014/main" id="{7C5A01D1-D375-4969-B0F8-1997E9A69BDE}"/>
                </a:ext>
              </a:extLst>
            </p:cNvPr>
            <p:cNvSpPr/>
            <p:nvPr/>
          </p:nvSpPr>
          <p:spPr>
            <a:xfrm>
              <a:off x="6756965" y="2474916"/>
              <a:ext cx="5029200" cy="2468880"/>
            </a:xfrm>
            <a:custGeom>
              <a:avLst/>
              <a:gdLst>
                <a:gd name="connsiteX0" fmla="*/ 0 w 4144669"/>
                <a:gd name="connsiteY0" fmla="*/ 0 h 3390074"/>
                <a:gd name="connsiteX1" fmla="*/ 4144669 w 4144669"/>
                <a:gd name="connsiteY1" fmla="*/ 0 h 3390074"/>
                <a:gd name="connsiteX2" fmla="*/ 4144669 w 4144669"/>
                <a:gd name="connsiteY2" fmla="*/ 3390074 h 3390074"/>
                <a:gd name="connsiteX3" fmla="*/ 0 w 4144669"/>
                <a:gd name="connsiteY3" fmla="*/ 3390074 h 3390074"/>
                <a:gd name="connsiteX4" fmla="*/ 0 w 4144669"/>
                <a:gd name="connsiteY4" fmla="*/ 0 h 3390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3390074">
                  <a:moveTo>
                    <a:pt x="0" y="0"/>
                  </a:moveTo>
                  <a:lnTo>
                    <a:pt x="4144669" y="0"/>
                  </a:lnTo>
                  <a:lnTo>
                    <a:pt x="4144669" y="3390074"/>
                  </a:lnTo>
                  <a:lnTo>
                    <a:pt x="0" y="3390074"/>
                  </a:lnTo>
                  <a:lnTo>
                    <a:pt x="0" y="0"/>
                  </a:lnTo>
                  <a:close/>
                </a:path>
              </a:pathLst>
            </a:custGeom>
            <a:solidFill>
              <a:srgbClr val="E0DCDD">
                <a:alpha val="89804"/>
              </a:srgbClr>
            </a:solidFill>
            <a:ln>
              <a:solidFill>
                <a:schemeClr val="tx1">
                  <a:alpha val="9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28600" tIns="182880" rIns="184912" bIns="182880" numCol="1" spcCol="1270" anchor="t" anchorCtr="0">
              <a:noAutofit/>
            </a:bodyPr>
            <a:lstStyle/>
            <a:p>
              <a:pPr marL="461963" lvl="1" indent="-461963" algn="l" defTabSz="1155700">
                <a:spcBef>
                  <a:spcPct val="0"/>
                </a:spcBef>
                <a:spcAft>
                  <a:spcPct val="15000"/>
                </a:spcAft>
                <a:buSzPct val="90000"/>
                <a:buFont typeface="Wingdings" panose="05000000000000000000" pitchFamily="2" charset="2"/>
                <a:buChar char="§"/>
              </a:pPr>
              <a:r>
                <a:rPr lang="en-US" sz="2200" kern="1200" dirty="0">
                  <a:latin typeface="Century Gothic" panose="020B0502020202020204" pitchFamily="34" charset="0"/>
                  <a:cs typeface="Times New Roman" panose="02020603050405020304" pitchFamily="18" charset="0"/>
                </a:rPr>
                <a:t>Fractions/Decimals (Rational Numbers)</a:t>
              </a:r>
            </a:p>
            <a:p>
              <a:pPr marL="461963" lvl="1" indent="-461963" algn="l" defTabSz="1155700">
                <a:spcBef>
                  <a:spcPct val="0"/>
                </a:spcBef>
                <a:spcAft>
                  <a:spcPct val="15000"/>
                </a:spcAft>
                <a:buSzPct val="90000"/>
                <a:buFont typeface="Wingdings" panose="05000000000000000000" pitchFamily="2" charset="2"/>
                <a:buChar char="§"/>
              </a:pPr>
              <a:r>
                <a:rPr lang="en-US" sz="2200" kern="1200" dirty="0">
                  <a:latin typeface="Century Gothic" panose="020B0502020202020204" pitchFamily="34" charset="0"/>
                  <a:cs typeface="Times New Roman" panose="02020603050405020304" pitchFamily="18" charset="0"/>
                </a:rPr>
                <a:t>Ratios &amp; Proportions</a:t>
              </a:r>
            </a:p>
            <a:p>
              <a:pPr marL="461963" lvl="1" indent="-461963" algn="l" defTabSz="1155700">
                <a:spcBef>
                  <a:spcPct val="0"/>
                </a:spcBef>
                <a:spcAft>
                  <a:spcPct val="15000"/>
                </a:spcAft>
                <a:buSzPct val="90000"/>
                <a:buFont typeface="Wingdings" panose="05000000000000000000" pitchFamily="2" charset="2"/>
                <a:buChar char="§"/>
              </a:pPr>
              <a:r>
                <a:rPr lang="en-US" sz="2200" kern="1200" dirty="0">
                  <a:latin typeface="Century Gothic" panose="020B0502020202020204" pitchFamily="34" charset="0"/>
                  <a:cs typeface="Times New Roman" panose="02020603050405020304" pitchFamily="18" charset="0"/>
                </a:rPr>
                <a:t>Positive &amp; Negative Integers</a:t>
              </a:r>
            </a:p>
          </p:txBody>
        </p:sp>
      </p:grpSp>
    </p:spTree>
    <p:extLst>
      <p:ext uri="{BB962C8B-B14F-4D97-AF65-F5344CB8AC3E}">
        <p14:creationId xmlns:p14="http://schemas.microsoft.com/office/powerpoint/2010/main" val="2400243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B3B1E-9AD5-0B4F-907F-EB41C517E4CA}"/>
              </a:ext>
            </a:extLst>
          </p:cNvPr>
          <p:cNvSpPr>
            <a:spLocks noGrp="1"/>
          </p:cNvSpPr>
          <p:nvPr>
            <p:ph type="title"/>
          </p:nvPr>
        </p:nvSpPr>
        <p:spPr>
          <a:xfrm>
            <a:off x="355625" y="249116"/>
            <a:ext cx="11480750" cy="1356360"/>
          </a:xfrm>
        </p:spPr>
        <p:txBody>
          <a:bodyPr>
            <a:normAutofit/>
          </a:bodyPr>
          <a:lstStyle/>
          <a:p>
            <a:r>
              <a:rPr lang="en-US" dirty="0"/>
              <a:t>Instructional Approaches That Support Students With Mathematics Difficulties</a:t>
            </a:r>
            <a:endParaRPr lang="en-US" strike="sngStrike" dirty="0"/>
          </a:p>
        </p:txBody>
      </p:sp>
      <p:sp>
        <p:nvSpPr>
          <p:cNvPr id="4" name="Slide Number Placeholder 3">
            <a:extLst>
              <a:ext uri="{FF2B5EF4-FFF2-40B4-BE49-F238E27FC236}">
                <a16:creationId xmlns:a16="http://schemas.microsoft.com/office/drawing/2014/main" id="{8B59BD85-5EA4-0640-AD98-7A0268CEB6E2}"/>
              </a:ext>
            </a:extLst>
          </p:cNvPr>
          <p:cNvSpPr>
            <a:spLocks noGrp="1"/>
          </p:cNvSpPr>
          <p:nvPr>
            <p:ph type="sldNum" sz="quarter" idx="12"/>
          </p:nvPr>
        </p:nvSpPr>
        <p:spPr/>
        <p:txBody>
          <a:bodyPr/>
          <a:lstStyle/>
          <a:p>
            <a:fld id="{C2926BDF-0A3D-4892-9CBE-21B5FA37E613}" type="slidenum">
              <a:rPr lang="en-US" smtClean="0"/>
              <a:t>5</a:t>
            </a:fld>
            <a:endParaRPr lang="en-US"/>
          </a:p>
        </p:txBody>
      </p:sp>
      <p:grpSp>
        <p:nvGrpSpPr>
          <p:cNvPr id="8" name="Group 7">
            <a:extLst>
              <a:ext uri="{FF2B5EF4-FFF2-40B4-BE49-F238E27FC236}">
                <a16:creationId xmlns:a16="http://schemas.microsoft.com/office/drawing/2014/main" id="{BE7F2005-8693-41A0-A70A-097C7E1EA9FD}"/>
              </a:ext>
            </a:extLst>
          </p:cNvPr>
          <p:cNvGrpSpPr/>
          <p:nvPr/>
        </p:nvGrpSpPr>
        <p:grpSpPr>
          <a:xfrm>
            <a:off x="2037145" y="1806252"/>
            <a:ext cx="8117711" cy="3870530"/>
            <a:chOff x="-2322219" y="692770"/>
            <a:chExt cx="8117711" cy="3870530"/>
          </a:xfrm>
        </p:grpSpPr>
        <p:sp>
          <p:nvSpPr>
            <p:cNvPr id="5" name="Freeform: Shape 4">
              <a:extLst>
                <a:ext uri="{FF2B5EF4-FFF2-40B4-BE49-F238E27FC236}">
                  <a16:creationId xmlns:a16="http://schemas.microsoft.com/office/drawing/2014/main" id="{34661789-2CF8-46E1-B943-A6D6BAADCDA3}"/>
                </a:ext>
              </a:extLst>
            </p:cNvPr>
            <p:cNvSpPr/>
            <p:nvPr/>
          </p:nvSpPr>
          <p:spPr>
            <a:xfrm>
              <a:off x="-2322219" y="692770"/>
              <a:ext cx="8117711" cy="548640"/>
            </a:xfrm>
            <a:custGeom>
              <a:avLst/>
              <a:gdLst>
                <a:gd name="connsiteX0" fmla="*/ 0 w 4144669"/>
                <a:gd name="connsiteY0" fmla="*/ 0 h 1657867"/>
                <a:gd name="connsiteX1" fmla="*/ 4144669 w 4144669"/>
                <a:gd name="connsiteY1" fmla="*/ 0 h 1657867"/>
                <a:gd name="connsiteX2" fmla="*/ 4144669 w 4144669"/>
                <a:gd name="connsiteY2" fmla="*/ 1657867 h 1657867"/>
                <a:gd name="connsiteX3" fmla="*/ 0 w 4144669"/>
                <a:gd name="connsiteY3" fmla="*/ 1657867 h 1657867"/>
                <a:gd name="connsiteX4" fmla="*/ 0 w 4144669"/>
                <a:gd name="connsiteY4" fmla="*/ 0 h 16578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1657867">
                  <a:moveTo>
                    <a:pt x="0" y="0"/>
                  </a:moveTo>
                  <a:lnTo>
                    <a:pt x="4144669" y="0"/>
                  </a:lnTo>
                  <a:lnTo>
                    <a:pt x="4144669" y="1657867"/>
                  </a:lnTo>
                  <a:lnTo>
                    <a:pt x="0" y="1657867"/>
                  </a:lnTo>
                  <a:lnTo>
                    <a:pt x="0" y="0"/>
                  </a:lnTo>
                  <a:close/>
                </a:path>
              </a:pathLst>
            </a:custGeom>
            <a:solidFill>
              <a:srgbClr val="7C6D72"/>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Century Gothic" panose="020B0502020202020204" pitchFamily="34" charset="0"/>
                  <a:cs typeface="Times New Roman" panose="02020603050405020304" pitchFamily="18" charset="0"/>
                </a:rPr>
                <a:t>Evidence-Based Practices</a:t>
              </a:r>
            </a:p>
          </p:txBody>
        </p:sp>
        <p:sp>
          <p:nvSpPr>
            <p:cNvPr id="6" name="Freeform: Shape 5">
              <a:extLst>
                <a:ext uri="{FF2B5EF4-FFF2-40B4-BE49-F238E27FC236}">
                  <a16:creationId xmlns:a16="http://schemas.microsoft.com/office/drawing/2014/main" id="{1BB45AD0-AD55-4B87-AD88-E091FF67C7DB}"/>
                </a:ext>
              </a:extLst>
            </p:cNvPr>
            <p:cNvSpPr/>
            <p:nvPr/>
          </p:nvSpPr>
          <p:spPr>
            <a:xfrm>
              <a:off x="-2322219" y="1317180"/>
              <a:ext cx="8117711" cy="3246120"/>
            </a:xfrm>
            <a:custGeom>
              <a:avLst/>
              <a:gdLst>
                <a:gd name="connsiteX0" fmla="*/ 0 w 4144669"/>
                <a:gd name="connsiteY0" fmla="*/ 0 h 3390074"/>
                <a:gd name="connsiteX1" fmla="*/ 4144669 w 4144669"/>
                <a:gd name="connsiteY1" fmla="*/ 0 h 3390074"/>
                <a:gd name="connsiteX2" fmla="*/ 4144669 w 4144669"/>
                <a:gd name="connsiteY2" fmla="*/ 3390074 h 3390074"/>
                <a:gd name="connsiteX3" fmla="*/ 0 w 4144669"/>
                <a:gd name="connsiteY3" fmla="*/ 3390074 h 3390074"/>
                <a:gd name="connsiteX4" fmla="*/ 0 w 4144669"/>
                <a:gd name="connsiteY4" fmla="*/ 0 h 3390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3390074">
                  <a:moveTo>
                    <a:pt x="0" y="0"/>
                  </a:moveTo>
                  <a:lnTo>
                    <a:pt x="4144669" y="0"/>
                  </a:lnTo>
                  <a:lnTo>
                    <a:pt x="4144669" y="3390074"/>
                  </a:lnTo>
                  <a:lnTo>
                    <a:pt x="0" y="3390074"/>
                  </a:lnTo>
                  <a:lnTo>
                    <a:pt x="0" y="0"/>
                  </a:lnTo>
                  <a:close/>
                </a:path>
              </a:pathLst>
            </a:custGeom>
            <a:solidFill>
              <a:srgbClr val="E0DCDD">
                <a:alpha val="90000"/>
              </a:srgbClr>
            </a:solidFill>
            <a:ln>
              <a:solidFill>
                <a:schemeClr val="tx1">
                  <a:alpha val="9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28600" tIns="182880" rIns="0" bIns="182880" numCol="1" spcCol="1270" anchor="t" anchorCtr="0">
              <a:noAutofit/>
            </a:bodyPr>
            <a:lstStyle/>
            <a:p>
              <a:pPr marL="461963" lvl="1" indent="-461963" algn="l" defTabSz="1066800">
                <a:spcBef>
                  <a:spcPct val="0"/>
                </a:spcBef>
                <a:spcAft>
                  <a:spcPct val="15000"/>
                </a:spcAft>
                <a:buSzPct val="90000"/>
                <a:buFont typeface="Wingdings" panose="05000000000000000000" pitchFamily="2" charset="2"/>
                <a:buChar char="§"/>
              </a:pPr>
              <a:r>
                <a:rPr lang="en-US" sz="2200" kern="1200" dirty="0">
                  <a:solidFill>
                    <a:schemeClr val="tx1"/>
                  </a:solidFill>
                  <a:latin typeface="Century Gothic" panose="020B0502020202020204" pitchFamily="34" charset="0"/>
                  <a:cs typeface="Times New Roman" panose="02020603050405020304" pitchFamily="18" charset="0"/>
                </a:rPr>
                <a:t>Mathematical language</a:t>
              </a:r>
            </a:p>
            <a:p>
              <a:pPr marL="461963" lvl="1" indent="-461963" algn="l" defTabSz="1066800">
                <a:spcBef>
                  <a:spcPct val="0"/>
                </a:spcBef>
                <a:spcAft>
                  <a:spcPct val="15000"/>
                </a:spcAft>
                <a:buSzPct val="90000"/>
                <a:buFont typeface="Wingdings" panose="05000000000000000000" pitchFamily="2" charset="2"/>
                <a:buChar char="§"/>
              </a:pPr>
              <a:r>
                <a:rPr lang="en-US" sz="2200" dirty="0">
                  <a:solidFill>
                    <a:schemeClr val="tx1"/>
                  </a:solidFill>
                  <a:latin typeface="Century Gothic" panose="020B0502020202020204" pitchFamily="34" charset="0"/>
                  <a:cs typeface="Times New Roman" panose="02020603050405020304" pitchFamily="18" charset="0"/>
                </a:rPr>
                <a:t>Manipulatives &amp; representations</a:t>
              </a:r>
            </a:p>
            <a:p>
              <a:pPr marL="461963" lvl="1" indent="-461963" algn="l" defTabSz="1066800">
                <a:spcBef>
                  <a:spcPct val="0"/>
                </a:spcBef>
                <a:spcAft>
                  <a:spcPct val="15000"/>
                </a:spcAft>
                <a:buSzPct val="90000"/>
                <a:buFont typeface="Wingdings" panose="05000000000000000000" pitchFamily="2" charset="2"/>
                <a:buChar char="§"/>
              </a:pPr>
              <a:r>
                <a:rPr lang="en-US" sz="2200" kern="1200" dirty="0">
                  <a:solidFill>
                    <a:schemeClr val="tx1"/>
                  </a:solidFill>
                  <a:latin typeface="Century Gothic" panose="020B0502020202020204" pitchFamily="34" charset="0"/>
                  <a:cs typeface="Times New Roman" panose="02020603050405020304" pitchFamily="18" charset="0"/>
                </a:rPr>
                <a:t>Think-</a:t>
              </a:r>
              <a:r>
                <a:rPr lang="en-US" sz="2200" kern="1200" dirty="0" err="1">
                  <a:solidFill>
                    <a:schemeClr val="tx1"/>
                  </a:solidFill>
                  <a:latin typeface="Century Gothic" panose="020B0502020202020204" pitchFamily="34" charset="0"/>
                  <a:cs typeface="Times New Roman" panose="02020603050405020304" pitchFamily="18" charset="0"/>
                </a:rPr>
                <a:t>alouds</a:t>
              </a:r>
              <a:r>
                <a:rPr lang="en-US" sz="2200" kern="1200" dirty="0">
                  <a:solidFill>
                    <a:schemeClr val="tx1"/>
                  </a:solidFill>
                  <a:latin typeface="Century Gothic" panose="020B0502020202020204" pitchFamily="34" charset="0"/>
                  <a:cs typeface="Times New Roman" panose="02020603050405020304" pitchFamily="18" charset="0"/>
                </a:rPr>
                <a:t> &amp; student explanations</a:t>
              </a:r>
            </a:p>
            <a:p>
              <a:pPr marL="461963" lvl="1" indent="-461963" algn="l" defTabSz="1066800">
                <a:spcBef>
                  <a:spcPct val="0"/>
                </a:spcBef>
                <a:spcAft>
                  <a:spcPct val="15000"/>
                </a:spcAft>
                <a:buSzPct val="90000"/>
                <a:buFont typeface="Wingdings" panose="05000000000000000000" pitchFamily="2" charset="2"/>
                <a:buChar char="§"/>
              </a:pPr>
              <a:r>
                <a:rPr lang="en-US" sz="2200" dirty="0">
                  <a:solidFill>
                    <a:schemeClr val="tx1"/>
                  </a:solidFill>
                  <a:latin typeface="Century Gothic" panose="020B0502020202020204" pitchFamily="34" charset="0"/>
                  <a:cs typeface="Times New Roman" panose="02020603050405020304" pitchFamily="18" charset="0"/>
                </a:rPr>
                <a:t>Reversibility, Flexibility, Generalization (RFG) framework</a:t>
              </a:r>
            </a:p>
            <a:p>
              <a:pPr marL="461963" lvl="1" indent="-461963" algn="l" defTabSz="1066800">
                <a:spcBef>
                  <a:spcPct val="0"/>
                </a:spcBef>
                <a:spcAft>
                  <a:spcPct val="15000"/>
                </a:spcAft>
                <a:buSzPct val="90000"/>
                <a:buFont typeface="Wingdings" panose="05000000000000000000" pitchFamily="2" charset="2"/>
                <a:buChar char="§"/>
              </a:pPr>
              <a:r>
                <a:rPr lang="en-US" sz="2200" kern="1200" dirty="0">
                  <a:solidFill>
                    <a:schemeClr val="tx1"/>
                  </a:solidFill>
                  <a:latin typeface="Century Gothic" panose="020B0502020202020204" pitchFamily="34" charset="0"/>
                  <a:cs typeface="Times New Roman" panose="02020603050405020304" pitchFamily="18" charset="0"/>
                </a:rPr>
                <a:t>Other instructional supports</a:t>
              </a:r>
            </a:p>
            <a:p>
              <a:pPr marL="461963" lvl="1" indent="-461963" algn="l" defTabSz="1066800">
                <a:spcBef>
                  <a:spcPct val="0"/>
                </a:spcBef>
                <a:spcAft>
                  <a:spcPct val="15000"/>
                </a:spcAft>
                <a:buSzPct val="90000"/>
                <a:buFont typeface="Wingdings" panose="05000000000000000000" pitchFamily="2" charset="2"/>
                <a:buChar char="§"/>
              </a:pPr>
              <a:r>
                <a:rPr lang="en-US" sz="2200" dirty="0">
                  <a:solidFill>
                    <a:schemeClr val="tx1"/>
                  </a:solidFill>
                  <a:latin typeface="Century Gothic" panose="020B0502020202020204" pitchFamily="34" charset="0"/>
                  <a:cs typeface="Times New Roman" panose="02020603050405020304" pitchFamily="18" charset="0"/>
                </a:rPr>
                <a:t>Co-teaching</a:t>
              </a:r>
            </a:p>
            <a:p>
              <a:pPr marL="461963" lvl="1" indent="-461963" algn="l" defTabSz="1066800">
                <a:spcBef>
                  <a:spcPct val="0"/>
                </a:spcBef>
                <a:spcAft>
                  <a:spcPct val="15000"/>
                </a:spcAft>
                <a:buSzPct val="90000"/>
                <a:buFont typeface="Wingdings" panose="05000000000000000000" pitchFamily="2" charset="2"/>
                <a:buChar char="§"/>
              </a:pPr>
              <a:r>
                <a:rPr lang="en-US" sz="2200" kern="1200" dirty="0">
                  <a:solidFill>
                    <a:schemeClr val="tx1"/>
                  </a:solidFill>
                  <a:latin typeface="Century Gothic" panose="020B0502020202020204" pitchFamily="34" charset="0"/>
                  <a:cs typeface="Times New Roman" panose="02020603050405020304" pitchFamily="18" charset="0"/>
                </a:rPr>
                <a:t>Coaching</a:t>
              </a:r>
            </a:p>
          </p:txBody>
        </p:sp>
      </p:grpSp>
    </p:spTree>
    <p:extLst>
      <p:ext uri="{BB962C8B-B14F-4D97-AF65-F5344CB8AC3E}">
        <p14:creationId xmlns:p14="http://schemas.microsoft.com/office/powerpoint/2010/main" val="3504405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8FB826-A9E9-6B4D-9228-64D486928A46}"/>
              </a:ext>
            </a:extLst>
          </p:cNvPr>
          <p:cNvSpPr>
            <a:spLocks noGrp="1"/>
          </p:cNvSpPr>
          <p:nvPr>
            <p:ph sz="half" idx="1"/>
          </p:nvPr>
        </p:nvSpPr>
        <p:spPr>
          <a:xfrm>
            <a:off x="535923" y="1755228"/>
            <a:ext cx="5193792" cy="4325530"/>
          </a:xfrm>
        </p:spPr>
        <p:txBody>
          <a:bodyPr>
            <a:noAutofit/>
          </a:bodyPr>
          <a:lstStyle/>
          <a:p>
            <a:pPr marL="0" indent="0" algn="ctr">
              <a:lnSpc>
                <a:spcPct val="100000"/>
              </a:lnSpc>
              <a:spcBef>
                <a:spcPts val="200"/>
              </a:spcBef>
              <a:spcAft>
                <a:spcPts val="400"/>
              </a:spcAft>
              <a:buNone/>
            </a:pPr>
            <a:r>
              <a:rPr lang="en-US" b="1" dirty="0">
                <a:latin typeface="Century Gothic" panose="020B0502020202020204" pitchFamily="34" charset="0"/>
              </a:rPr>
              <a:t>“Forming generalizations from experiences with number and computation, formalizing these ideas with the use of a meaningful symbol system, and exploring the concepts of pattern and function.”</a:t>
            </a:r>
          </a:p>
        </p:txBody>
      </p:sp>
      <p:sp>
        <p:nvSpPr>
          <p:cNvPr id="4" name="Slide Number Placeholder 3">
            <a:extLst>
              <a:ext uri="{FF2B5EF4-FFF2-40B4-BE49-F238E27FC236}">
                <a16:creationId xmlns:a16="http://schemas.microsoft.com/office/drawing/2014/main" id="{DC1B3E59-719A-4BBA-B901-A5C92DB3236C}"/>
              </a:ext>
            </a:extLst>
          </p:cNvPr>
          <p:cNvSpPr>
            <a:spLocks noGrp="1"/>
          </p:cNvSpPr>
          <p:nvPr>
            <p:ph type="sldNum" sz="quarter" idx="12"/>
          </p:nvPr>
        </p:nvSpPr>
        <p:spPr/>
        <p:txBody>
          <a:bodyPr/>
          <a:lstStyle/>
          <a:p>
            <a:fld id="{C2926BDF-0A3D-4892-9CBE-21B5FA37E613}" type="slidenum">
              <a:rPr lang="en-US" smtClean="0"/>
              <a:t>6</a:t>
            </a:fld>
            <a:endParaRPr lang="en-US"/>
          </a:p>
        </p:txBody>
      </p:sp>
      <p:sp>
        <p:nvSpPr>
          <p:cNvPr id="5" name="Content Placeholder 4">
            <a:extLst>
              <a:ext uri="{FF2B5EF4-FFF2-40B4-BE49-F238E27FC236}">
                <a16:creationId xmlns:a16="http://schemas.microsoft.com/office/drawing/2014/main" id="{E8F4159C-9694-45C0-8969-17EE4E782259}"/>
              </a:ext>
            </a:extLst>
          </p:cNvPr>
          <p:cNvSpPr>
            <a:spLocks noGrp="1"/>
          </p:cNvSpPr>
          <p:nvPr>
            <p:ph sz="half" idx="13"/>
          </p:nvPr>
        </p:nvSpPr>
        <p:spPr>
          <a:xfrm>
            <a:off x="6168612" y="1755228"/>
            <a:ext cx="5487465" cy="4325530"/>
          </a:xfrm>
        </p:spPr>
        <p:txBody>
          <a:bodyPr>
            <a:noAutofit/>
          </a:bodyPr>
          <a:lstStyle/>
          <a:p>
            <a:pPr>
              <a:lnSpc>
                <a:spcPct val="100000"/>
              </a:lnSpc>
              <a:spcBef>
                <a:spcPts val="200"/>
              </a:spcBef>
              <a:spcAft>
                <a:spcPts val="400"/>
              </a:spcAft>
            </a:pPr>
            <a:r>
              <a:rPr lang="en-US" sz="2200" dirty="0">
                <a:solidFill>
                  <a:schemeClr val="tx1"/>
                </a:solidFill>
                <a:latin typeface="Century Gothic" panose="020B0502020202020204" pitchFamily="34" charset="0"/>
              </a:rPr>
              <a:t>Helps students transition from arithmetic to algebra</a:t>
            </a:r>
          </a:p>
          <a:p>
            <a:pPr>
              <a:lnSpc>
                <a:spcPct val="100000"/>
              </a:lnSpc>
              <a:spcBef>
                <a:spcPts val="200"/>
              </a:spcBef>
              <a:spcAft>
                <a:spcPts val="400"/>
              </a:spcAft>
            </a:pPr>
            <a:r>
              <a:rPr lang="en-US" sz="2200" dirty="0">
                <a:solidFill>
                  <a:schemeClr val="tx1"/>
                </a:solidFill>
                <a:latin typeface="Century Gothic" panose="020B0502020202020204" pitchFamily="34" charset="0"/>
              </a:rPr>
              <a:t>Deepens their understanding of the concepts they are learning</a:t>
            </a:r>
          </a:p>
          <a:p>
            <a:pPr>
              <a:lnSpc>
                <a:spcPct val="100000"/>
              </a:lnSpc>
              <a:spcBef>
                <a:spcPts val="200"/>
              </a:spcBef>
              <a:spcAft>
                <a:spcPts val="400"/>
              </a:spcAft>
            </a:pPr>
            <a:r>
              <a:rPr lang="en-US" sz="2200" dirty="0">
                <a:solidFill>
                  <a:schemeClr val="tx1"/>
                </a:solidFill>
                <a:latin typeface="Century Gothic" panose="020B0502020202020204" pitchFamily="34" charset="0"/>
              </a:rPr>
              <a:t>Helps them see underlying problem structure, relationships and patterns, and formulate generalizations</a:t>
            </a:r>
          </a:p>
          <a:p>
            <a:pPr>
              <a:lnSpc>
                <a:spcPct val="100000"/>
              </a:lnSpc>
              <a:spcBef>
                <a:spcPts val="200"/>
              </a:spcBef>
              <a:spcAft>
                <a:spcPts val="400"/>
              </a:spcAft>
            </a:pPr>
            <a:r>
              <a:rPr lang="en-US" sz="2200" dirty="0">
                <a:solidFill>
                  <a:schemeClr val="tx1"/>
                </a:solidFill>
                <a:latin typeface="Century Gothic" panose="020B0502020202020204" pitchFamily="34" charset="0"/>
              </a:rPr>
              <a:t>Moves beyond the application of a formula, or mechanically going through the steps to solve a problem</a:t>
            </a:r>
          </a:p>
        </p:txBody>
      </p:sp>
      <p:sp>
        <p:nvSpPr>
          <p:cNvPr id="2" name="Title 1">
            <a:extLst>
              <a:ext uri="{FF2B5EF4-FFF2-40B4-BE49-F238E27FC236}">
                <a16:creationId xmlns:a16="http://schemas.microsoft.com/office/drawing/2014/main" id="{ECFD513D-B460-9644-9B84-6E8DF0F4AD77}"/>
              </a:ext>
            </a:extLst>
          </p:cNvPr>
          <p:cNvSpPr>
            <a:spLocks noGrp="1"/>
          </p:cNvSpPr>
          <p:nvPr>
            <p:ph type="title"/>
          </p:nvPr>
        </p:nvSpPr>
        <p:spPr/>
        <p:txBody>
          <a:bodyPr/>
          <a:lstStyle/>
          <a:p>
            <a:pPr algn="ctr"/>
            <a:r>
              <a:rPr lang="en-US" dirty="0"/>
              <a:t>What Is Algebraic Reasoning </a:t>
            </a:r>
            <a:br>
              <a:rPr lang="en-US" dirty="0"/>
            </a:br>
            <a:r>
              <a:rPr lang="en-US" dirty="0"/>
              <a:t>And Why Is It Important?</a:t>
            </a:r>
          </a:p>
        </p:txBody>
      </p:sp>
    </p:spTree>
    <p:extLst>
      <p:ext uri="{BB962C8B-B14F-4D97-AF65-F5344CB8AC3E}">
        <p14:creationId xmlns:p14="http://schemas.microsoft.com/office/powerpoint/2010/main" val="3644339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D513D-B460-9644-9B84-6E8DF0F4AD77}"/>
              </a:ext>
            </a:extLst>
          </p:cNvPr>
          <p:cNvSpPr>
            <a:spLocks noGrp="1"/>
          </p:cNvSpPr>
          <p:nvPr>
            <p:ph type="title"/>
          </p:nvPr>
        </p:nvSpPr>
        <p:spPr/>
        <p:txBody>
          <a:bodyPr/>
          <a:lstStyle/>
          <a:p>
            <a:pPr algn="ctr"/>
            <a:r>
              <a:rPr lang="en-US" dirty="0"/>
              <a:t>Critical Understandings For Algebra</a:t>
            </a:r>
          </a:p>
        </p:txBody>
      </p:sp>
      <p:sp>
        <p:nvSpPr>
          <p:cNvPr id="4" name="Slide Number Placeholder 3">
            <a:extLst>
              <a:ext uri="{FF2B5EF4-FFF2-40B4-BE49-F238E27FC236}">
                <a16:creationId xmlns:a16="http://schemas.microsoft.com/office/drawing/2014/main" id="{A33F3711-58E3-4D67-891D-678720A55AB9}"/>
              </a:ext>
            </a:extLst>
          </p:cNvPr>
          <p:cNvSpPr>
            <a:spLocks noGrp="1"/>
          </p:cNvSpPr>
          <p:nvPr>
            <p:ph type="sldNum" sz="quarter" idx="12"/>
          </p:nvPr>
        </p:nvSpPr>
        <p:spPr/>
        <p:txBody>
          <a:bodyPr/>
          <a:lstStyle/>
          <a:p>
            <a:fld id="{C2926BDF-0A3D-4892-9CBE-21B5FA37E613}" type="slidenum">
              <a:rPr lang="en-US" smtClean="0"/>
              <a:t>7</a:t>
            </a:fld>
            <a:endParaRPr lang="en-US" dirty="0"/>
          </a:p>
        </p:txBody>
      </p:sp>
      <p:sp>
        <p:nvSpPr>
          <p:cNvPr id="7" name="Freeform: Shape 6">
            <a:extLst>
              <a:ext uri="{FF2B5EF4-FFF2-40B4-BE49-F238E27FC236}">
                <a16:creationId xmlns:a16="http://schemas.microsoft.com/office/drawing/2014/main" id="{BD3A47DD-D460-49CB-B348-C700FB6F2838}"/>
              </a:ext>
            </a:extLst>
          </p:cNvPr>
          <p:cNvSpPr/>
          <p:nvPr/>
        </p:nvSpPr>
        <p:spPr>
          <a:xfrm>
            <a:off x="926062" y="1818290"/>
            <a:ext cx="5029200" cy="917552"/>
          </a:xfrm>
          <a:custGeom>
            <a:avLst/>
            <a:gdLst>
              <a:gd name="connsiteX0" fmla="*/ 0 w 4144669"/>
              <a:gd name="connsiteY0" fmla="*/ 0 h 1657867"/>
              <a:gd name="connsiteX1" fmla="*/ 4144669 w 4144669"/>
              <a:gd name="connsiteY1" fmla="*/ 0 h 1657867"/>
              <a:gd name="connsiteX2" fmla="*/ 4144669 w 4144669"/>
              <a:gd name="connsiteY2" fmla="*/ 1657867 h 1657867"/>
              <a:gd name="connsiteX3" fmla="*/ 0 w 4144669"/>
              <a:gd name="connsiteY3" fmla="*/ 1657867 h 1657867"/>
              <a:gd name="connsiteX4" fmla="*/ 0 w 4144669"/>
              <a:gd name="connsiteY4" fmla="*/ 0 h 16578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1657867">
                <a:moveTo>
                  <a:pt x="0" y="0"/>
                </a:moveTo>
                <a:lnTo>
                  <a:pt x="4144669" y="0"/>
                </a:lnTo>
                <a:lnTo>
                  <a:pt x="4144669" y="1657867"/>
                </a:lnTo>
                <a:lnTo>
                  <a:pt x="0" y="1657867"/>
                </a:lnTo>
                <a:lnTo>
                  <a:pt x="0" y="0"/>
                </a:lnTo>
                <a:close/>
              </a:path>
            </a:pathLst>
          </a:custGeom>
          <a:solidFill>
            <a:srgbClr val="7C6D72"/>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bg1"/>
                </a:solidFill>
                <a:latin typeface="Century Gothic" panose="020B0502020202020204" pitchFamily="34" charset="0"/>
                <a:cs typeface="Times New Roman" panose="02020603050405020304" pitchFamily="18" charset="0"/>
              </a:rPr>
              <a:t>Understanding the Meaning of the Equal Sign</a:t>
            </a:r>
          </a:p>
        </p:txBody>
      </p:sp>
      <p:sp>
        <p:nvSpPr>
          <p:cNvPr id="8" name="Freeform: Shape 7">
            <a:extLst>
              <a:ext uri="{FF2B5EF4-FFF2-40B4-BE49-F238E27FC236}">
                <a16:creationId xmlns:a16="http://schemas.microsoft.com/office/drawing/2014/main" id="{30DC16FA-A2B5-48E2-AE95-15D7E31909A3}"/>
              </a:ext>
            </a:extLst>
          </p:cNvPr>
          <p:cNvSpPr/>
          <p:nvPr/>
        </p:nvSpPr>
        <p:spPr>
          <a:xfrm>
            <a:off x="926062" y="2819620"/>
            <a:ext cx="5029200" cy="2194560"/>
          </a:xfrm>
          <a:custGeom>
            <a:avLst/>
            <a:gdLst>
              <a:gd name="connsiteX0" fmla="*/ 0 w 4144669"/>
              <a:gd name="connsiteY0" fmla="*/ 0 h 3390074"/>
              <a:gd name="connsiteX1" fmla="*/ 4144669 w 4144669"/>
              <a:gd name="connsiteY1" fmla="*/ 0 h 3390074"/>
              <a:gd name="connsiteX2" fmla="*/ 4144669 w 4144669"/>
              <a:gd name="connsiteY2" fmla="*/ 3390074 h 3390074"/>
              <a:gd name="connsiteX3" fmla="*/ 0 w 4144669"/>
              <a:gd name="connsiteY3" fmla="*/ 3390074 h 3390074"/>
              <a:gd name="connsiteX4" fmla="*/ 0 w 4144669"/>
              <a:gd name="connsiteY4" fmla="*/ 0 h 3390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3390074">
                <a:moveTo>
                  <a:pt x="0" y="0"/>
                </a:moveTo>
                <a:lnTo>
                  <a:pt x="4144669" y="0"/>
                </a:lnTo>
                <a:lnTo>
                  <a:pt x="4144669" y="3390074"/>
                </a:lnTo>
                <a:lnTo>
                  <a:pt x="0" y="3390074"/>
                </a:lnTo>
                <a:lnTo>
                  <a:pt x="0" y="0"/>
                </a:lnTo>
                <a:close/>
              </a:path>
            </a:pathLst>
          </a:custGeom>
          <a:solidFill>
            <a:srgbClr val="E0DCDD">
              <a:alpha val="89804"/>
            </a:srgbClr>
          </a:solidFill>
          <a:ln>
            <a:solidFill>
              <a:schemeClr val="tx1">
                <a:alpha val="9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28600" tIns="182880" rIns="184912" bIns="182880" numCol="1" spcCol="1270" anchor="t" anchorCtr="0">
            <a:noAutofit/>
          </a:bodyPr>
          <a:lstStyle/>
          <a:p>
            <a:pPr marL="461963" lvl="1" indent="-461963" defTabSz="1155700">
              <a:spcBef>
                <a:spcPct val="0"/>
              </a:spcBef>
              <a:spcAft>
                <a:spcPct val="15000"/>
              </a:spcAft>
              <a:buSzPct val="90000"/>
              <a:buFont typeface="Wingdings" panose="05000000000000000000" pitchFamily="2" charset="2"/>
              <a:buChar char="§"/>
            </a:pPr>
            <a:r>
              <a:rPr lang="en-US" sz="2200" dirty="0">
                <a:latin typeface="Century Gothic" panose="020B0502020202020204" pitchFamily="34" charset="0"/>
                <a:cs typeface="Times New Roman" panose="02020603050405020304" pitchFamily="18" charset="0"/>
              </a:rPr>
              <a:t>“the same as”</a:t>
            </a:r>
          </a:p>
          <a:p>
            <a:pPr marL="461963" lvl="1" indent="-461963" defTabSz="1155700">
              <a:spcBef>
                <a:spcPct val="0"/>
              </a:spcBef>
              <a:spcAft>
                <a:spcPct val="15000"/>
              </a:spcAft>
              <a:buSzPct val="90000"/>
              <a:buFont typeface="Wingdings" panose="05000000000000000000" pitchFamily="2" charset="2"/>
              <a:buChar char="§"/>
            </a:pPr>
            <a:r>
              <a:rPr lang="en-US" sz="2200" dirty="0">
                <a:latin typeface="Century Gothic" panose="020B0502020202020204" pitchFamily="34" charset="0"/>
                <a:cs typeface="Times New Roman" panose="02020603050405020304" pitchFamily="18" charset="0"/>
              </a:rPr>
              <a:t>Relational, not operational</a:t>
            </a:r>
          </a:p>
          <a:p>
            <a:pPr marL="461963" lvl="1" indent="-461963" defTabSz="1155700">
              <a:spcBef>
                <a:spcPct val="0"/>
              </a:spcBef>
              <a:spcAft>
                <a:spcPct val="15000"/>
              </a:spcAft>
              <a:buSzPct val="90000"/>
              <a:buFont typeface="Wingdings" panose="05000000000000000000" pitchFamily="2" charset="2"/>
              <a:buChar char="§"/>
            </a:pPr>
            <a:r>
              <a:rPr lang="en-US" sz="2200" dirty="0">
                <a:latin typeface="Century Gothic" panose="020B0502020202020204" pitchFamily="34" charset="0"/>
                <a:cs typeface="Times New Roman" panose="02020603050405020304" pitchFamily="18" charset="0"/>
              </a:rPr>
              <a:t>Emphasis on the idea that “this side is the same as that side”</a:t>
            </a:r>
            <a:endParaRPr lang="en-US" sz="2200" kern="1200" dirty="0">
              <a:latin typeface="Century Gothic" panose="020B050202020202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0" name="Freeform: Shape 9">
                <a:extLst>
                  <a:ext uri="{FF2B5EF4-FFF2-40B4-BE49-F238E27FC236}">
                    <a16:creationId xmlns:a16="http://schemas.microsoft.com/office/drawing/2014/main" id="{282F0D21-711B-451D-9EF9-26637E65765A}"/>
                  </a:ext>
                </a:extLst>
              </p:cNvPr>
              <p:cNvSpPr/>
              <p:nvPr/>
            </p:nvSpPr>
            <p:spPr>
              <a:xfrm>
                <a:off x="6693938" y="1818290"/>
                <a:ext cx="4572000" cy="3195890"/>
              </a:xfrm>
              <a:custGeom>
                <a:avLst/>
                <a:gdLst>
                  <a:gd name="connsiteX0" fmla="*/ 0 w 4144669"/>
                  <a:gd name="connsiteY0" fmla="*/ 0 h 3390074"/>
                  <a:gd name="connsiteX1" fmla="*/ 4144669 w 4144669"/>
                  <a:gd name="connsiteY1" fmla="*/ 0 h 3390074"/>
                  <a:gd name="connsiteX2" fmla="*/ 4144669 w 4144669"/>
                  <a:gd name="connsiteY2" fmla="*/ 3390074 h 3390074"/>
                  <a:gd name="connsiteX3" fmla="*/ 0 w 4144669"/>
                  <a:gd name="connsiteY3" fmla="*/ 3390074 h 3390074"/>
                  <a:gd name="connsiteX4" fmla="*/ 0 w 4144669"/>
                  <a:gd name="connsiteY4" fmla="*/ 0 h 3390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3390074">
                    <a:moveTo>
                      <a:pt x="0" y="0"/>
                    </a:moveTo>
                    <a:lnTo>
                      <a:pt x="4144669" y="0"/>
                    </a:lnTo>
                    <a:lnTo>
                      <a:pt x="4144669" y="3390074"/>
                    </a:lnTo>
                    <a:lnTo>
                      <a:pt x="0" y="3390074"/>
                    </a:lnTo>
                    <a:lnTo>
                      <a:pt x="0" y="0"/>
                    </a:lnTo>
                    <a:close/>
                  </a:path>
                </a:pathLst>
              </a:custGeom>
              <a:solidFill>
                <a:srgbClr val="E0DCDD">
                  <a:alpha val="89804"/>
                </a:srgbClr>
              </a:solidFill>
              <a:ln>
                <a:solidFill>
                  <a:schemeClr val="tx1">
                    <a:alpha val="9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28600" tIns="182880" rIns="184912" bIns="182880" numCol="1" spcCol="1270" anchor="ctr" anchorCtr="0">
                <a:noAutofit/>
              </a:bodyPr>
              <a:lstStyle/>
              <a:p>
                <a:pPr lvl="0">
                  <a:spcAft>
                    <a:spcPts val="1200"/>
                  </a:spcAft>
                </a:pPr>
                <a:endParaRPr lang="en-US" sz="2800" i="1" dirty="0">
                  <a:latin typeface="Cambria Math" panose="02040503050406030204" pitchFamily="18" charset="0"/>
                </a:endParaRPr>
              </a:p>
              <a:p>
                <a:pPr lvl="0">
                  <a:spcAft>
                    <a:spcPts val="1200"/>
                  </a:spcAft>
                </a:pPr>
                <a14:m>
                  <m:oMathPara xmlns:m="http://schemas.openxmlformats.org/officeDocument/2006/math">
                    <m:oMathParaPr>
                      <m:jc m:val="centerGroup"/>
                    </m:oMathParaPr>
                    <m:oMath xmlns:m="http://schemas.openxmlformats.org/officeDocument/2006/math">
                      <m:r>
                        <a:rPr lang="en-US" sz="2800" i="1" dirty="0" smtClean="0">
                          <a:latin typeface="Cambria Math" panose="02040503050406030204" pitchFamily="18" charset="0"/>
                        </a:rPr>
                        <m:t>8</m:t>
                      </m:r>
                      <m:r>
                        <a:rPr lang="en-US" sz="2800" i="1" dirty="0" smtClean="0">
                          <a:latin typeface="Cambria Math" panose="02040503050406030204" pitchFamily="18" charset="0"/>
                        </a:rPr>
                        <m:t>𝑥</m:t>
                      </m:r>
                      <m:r>
                        <a:rPr lang="en-US" sz="2800" i="1" dirty="0" smtClean="0">
                          <a:latin typeface="Cambria Math" panose="02040503050406030204" pitchFamily="18" charset="0"/>
                        </a:rPr>
                        <m:t> + 7 = 23</m:t>
                      </m:r>
                    </m:oMath>
                  </m:oMathPara>
                </a14:m>
                <a:endParaRPr lang="en-US" sz="2800" i="1" dirty="0">
                  <a:latin typeface="Century Gothic" panose="020B0502020202020204" pitchFamily="34" charset="0"/>
                </a:endParaRPr>
              </a:p>
              <a:p>
                <a:pPr lvl="0">
                  <a:spcAft>
                    <a:spcPts val="1200"/>
                  </a:spcAft>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ea typeface="Cambria Math" panose="02040503050406030204" pitchFamily="18" charset="0"/>
                        </a:rPr>
                        <m:t>5+2= </m:t>
                      </m:r>
                      <m:r>
                        <a:rPr lang="en-US" sz="2800" i="1">
                          <a:latin typeface="Cambria Math" panose="02040503050406030204" pitchFamily="18" charset="0"/>
                        </a:rPr>
                        <m:t>3</m:t>
                      </m:r>
                      <m:r>
                        <a:rPr lang="en-US" sz="2800" i="1">
                          <a:latin typeface="Cambria Math" panose="02040503050406030204" pitchFamily="18" charset="0"/>
                        </a:rPr>
                        <m:t>𝑥</m:t>
                      </m:r>
                      <m:r>
                        <a:rPr lang="en-US" sz="2800" i="1">
                          <a:latin typeface="Cambria Math" panose="02040503050406030204" pitchFamily="18" charset="0"/>
                          <a:ea typeface="Cambria Math" panose="02040503050406030204" pitchFamily="18" charset="0"/>
                        </a:rPr>
                        <m:t>+1</m:t>
                      </m:r>
                    </m:oMath>
                  </m:oMathPara>
                </a14:m>
                <a:endParaRPr lang="en-US" sz="2800" i="1" dirty="0">
                  <a:latin typeface="Century Gothic" panose="020B0502020202020204" pitchFamily="34" charset="0"/>
                </a:endParaRPr>
              </a:p>
              <a:p>
                <a:pPr lvl="0">
                  <a:spcAft>
                    <a:spcPts val="1200"/>
                  </a:spcAft>
                </a:pPr>
                <a14:m>
                  <m:oMathPara xmlns:m="http://schemas.openxmlformats.org/officeDocument/2006/math">
                    <m:oMathParaPr>
                      <m:jc m:val="centerGroup"/>
                    </m:oMathParaPr>
                    <m:oMath xmlns:m="http://schemas.openxmlformats.org/officeDocument/2006/math">
                      <m:r>
                        <a:rPr lang="en-US" sz="2800" i="1" dirty="0">
                          <a:latin typeface="Cambria Math" panose="02040503050406030204" pitchFamily="18" charset="0"/>
                        </a:rPr>
                        <m:t>7 – 2 =</m:t>
                      </m:r>
                      <m:r>
                        <a:rPr lang="en-US" sz="2800" b="0" i="1" dirty="0" smtClean="0">
                          <a:latin typeface="Cambria Math" panose="02040503050406030204" pitchFamily="18" charset="0"/>
                        </a:rPr>
                        <m:t>1</m:t>
                      </m:r>
                      <m:r>
                        <a:rPr lang="en-US" sz="2800" i="1" dirty="0">
                          <a:latin typeface="Cambria Math" panose="02040503050406030204" pitchFamily="18" charset="0"/>
                        </a:rPr>
                        <m:t> +</m:t>
                      </m:r>
                      <m:r>
                        <a:rPr lang="en-US" sz="2800" b="0" i="1" dirty="0" smtClean="0">
                          <a:latin typeface="Cambria Math" panose="02040503050406030204" pitchFamily="18" charset="0"/>
                        </a:rPr>
                        <m:t> </m:t>
                      </m:r>
                      <m:r>
                        <a:rPr lang="en-US" sz="2800" b="0" i="1" dirty="0" smtClean="0">
                          <a:latin typeface="Cambria Math" panose="02040503050406030204" pitchFamily="18" charset="0"/>
                        </a:rPr>
                        <m:t>𝑥</m:t>
                      </m:r>
                    </m:oMath>
                  </m:oMathPara>
                </a14:m>
                <a:endParaRPr lang="en-US" sz="2800" b="0" i="1" dirty="0">
                  <a:latin typeface="Century Gothic" panose="020B0502020202020204" pitchFamily="34" charset="0"/>
                </a:endParaRPr>
              </a:p>
              <a:p>
                <a:pPr>
                  <a:spcAft>
                    <a:spcPts val="1200"/>
                  </a:spcAft>
                </a:pPr>
                <a14:m>
                  <m:oMathPara xmlns:m="http://schemas.openxmlformats.org/officeDocument/2006/math">
                    <m:oMathParaPr>
                      <m:jc m:val="centerGroup"/>
                    </m:oMathParaPr>
                    <m:oMath xmlns:m="http://schemas.openxmlformats.org/officeDocument/2006/math">
                      <m:r>
                        <a:rPr lang="en-US" sz="2800" i="1" dirty="0" smtClean="0">
                          <a:latin typeface="Cambria Math" panose="02040503050406030204" pitchFamily="18" charset="0"/>
                        </a:rPr>
                        <m:t>1</m:t>
                      </m:r>
                      <m:r>
                        <a:rPr lang="en-US" sz="2800" b="0" i="1" dirty="0" smtClean="0">
                          <a:latin typeface="Cambria Math" panose="02040503050406030204" pitchFamily="18" charset="0"/>
                        </a:rPr>
                        <m:t>3</m:t>
                      </m:r>
                      <m:r>
                        <a:rPr lang="en-US" sz="2800" i="1" dirty="0">
                          <a:latin typeface="Cambria Math" panose="02040503050406030204" pitchFamily="18" charset="0"/>
                        </a:rPr>
                        <m:t> =</m:t>
                      </m:r>
                      <m:r>
                        <a:rPr lang="en-US" sz="2800" b="0" i="1" dirty="0" smtClean="0">
                          <a:latin typeface="Cambria Math" panose="02040503050406030204" pitchFamily="18" charset="0"/>
                        </a:rPr>
                        <m:t> 25</m:t>
                      </m:r>
                      <m:r>
                        <a:rPr lang="en-US" sz="2800" i="1" dirty="0">
                          <a:latin typeface="Cambria Math" panose="02040503050406030204" pitchFamily="18" charset="0"/>
                        </a:rPr>
                        <m:t> </m:t>
                      </m:r>
                      <m:r>
                        <a:rPr lang="en-US" sz="2800" b="0" i="1" dirty="0" smtClean="0">
                          <a:latin typeface="Cambria Math" panose="02040503050406030204" pitchFamily="18" charset="0"/>
                        </a:rPr>
                        <m:t>−3</m:t>
                      </m:r>
                      <m:r>
                        <a:rPr lang="en-US" sz="2800" i="1" dirty="0">
                          <a:latin typeface="Cambria Math" panose="02040503050406030204" pitchFamily="18" charset="0"/>
                        </a:rPr>
                        <m:t>𝑥</m:t>
                      </m:r>
                    </m:oMath>
                  </m:oMathPara>
                </a14:m>
                <a:endParaRPr lang="en-US" sz="2800" i="1" dirty="0">
                  <a:latin typeface="Century Gothic" panose="020B0502020202020204" pitchFamily="34" charset="0"/>
                </a:endParaRPr>
              </a:p>
              <a:p>
                <a:pPr lvl="0"/>
                <a:endParaRPr lang="en-US" sz="2800" i="1" dirty="0">
                  <a:solidFill>
                    <a:schemeClr val="tx1"/>
                  </a:solidFill>
                  <a:latin typeface="Cambria Math" panose="02040503050406030204" pitchFamily="18" charset="0"/>
                  <a:ea typeface="Cambria Math" panose="02040503050406030204" pitchFamily="18" charset="0"/>
                </a:endParaRPr>
              </a:p>
            </p:txBody>
          </p:sp>
        </mc:Choice>
        <mc:Fallback xmlns="">
          <p:sp>
            <p:nvSpPr>
              <p:cNvPr id="10" name="Freeform: Shape 9">
                <a:extLst>
                  <a:ext uri="{FF2B5EF4-FFF2-40B4-BE49-F238E27FC236}">
                    <a16:creationId xmlns:a16="http://schemas.microsoft.com/office/drawing/2014/main" id="{282F0D21-711B-451D-9EF9-26637E65765A}"/>
                  </a:ext>
                </a:extLst>
              </p:cNvPr>
              <p:cNvSpPr>
                <a:spLocks noRot="1" noChangeAspect="1" noMove="1" noResize="1" noEditPoints="1" noAdjustHandles="1" noChangeArrowheads="1" noChangeShapeType="1" noTextEdit="1"/>
              </p:cNvSpPr>
              <p:nvPr/>
            </p:nvSpPr>
            <p:spPr>
              <a:xfrm>
                <a:off x="6693938" y="1818290"/>
                <a:ext cx="4572000" cy="3195890"/>
              </a:xfrm>
              <a:custGeom>
                <a:avLst/>
                <a:gdLst>
                  <a:gd name="connsiteX0" fmla="*/ 0 w 4144669"/>
                  <a:gd name="connsiteY0" fmla="*/ 0 h 3390074"/>
                  <a:gd name="connsiteX1" fmla="*/ 4144669 w 4144669"/>
                  <a:gd name="connsiteY1" fmla="*/ 0 h 3390074"/>
                  <a:gd name="connsiteX2" fmla="*/ 4144669 w 4144669"/>
                  <a:gd name="connsiteY2" fmla="*/ 3390074 h 3390074"/>
                  <a:gd name="connsiteX3" fmla="*/ 0 w 4144669"/>
                  <a:gd name="connsiteY3" fmla="*/ 3390074 h 3390074"/>
                  <a:gd name="connsiteX4" fmla="*/ 0 w 4144669"/>
                  <a:gd name="connsiteY4" fmla="*/ 0 h 3390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3390074">
                    <a:moveTo>
                      <a:pt x="0" y="0"/>
                    </a:moveTo>
                    <a:lnTo>
                      <a:pt x="4144669" y="0"/>
                    </a:lnTo>
                    <a:lnTo>
                      <a:pt x="4144669" y="3390074"/>
                    </a:lnTo>
                    <a:lnTo>
                      <a:pt x="0" y="3390074"/>
                    </a:lnTo>
                    <a:lnTo>
                      <a:pt x="0" y="0"/>
                    </a:lnTo>
                    <a:close/>
                  </a:path>
                </a:pathLst>
              </a:custGeom>
              <a:blipFill>
                <a:blip r:embed="rId3"/>
                <a:stretch>
                  <a:fillRect/>
                </a:stretch>
              </a:blipFill>
              <a:ln>
                <a:solidFill>
                  <a:schemeClr val="tx1">
                    <a:alpha val="90000"/>
                  </a:schemeClr>
                </a:solidFill>
              </a:ln>
            </p:spPr>
            <p:txBody>
              <a:bodyPr/>
              <a:lstStyle/>
              <a:p>
                <a:r>
                  <a:rPr lang="en-US">
                    <a:noFill/>
                  </a:rPr>
                  <a:t> </a:t>
                </a:r>
              </a:p>
            </p:txBody>
          </p:sp>
        </mc:Fallback>
      </mc:AlternateContent>
    </p:spTree>
    <p:extLst>
      <p:ext uri="{BB962C8B-B14F-4D97-AF65-F5344CB8AC3E}">
        <p14:creationId xmlns:p14="http://schemas.microsoft.com/office/powerpoint/2010/main" val="1384760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D513D-B460-9644-9B84-6E8DF0F4AD77}"/>
              </a:ext>
            </a:extLst>
          </p:cNvPr>
          <p:cNvSpPr>
            <a:spLocks noGrp="1"/>
          </p:cNvSpPr>
          <p:nvPr>
            <p:ph type="title"/>
          </p:nvPr>
        </p:nvSpPr>
        <p:spPr/>
        <p:txBody>
          <a:bodyPr/>
          <a:lstStyle/>
          <a:p>
            <a:pPr algn="ctr"/>
            <a:r>
              <a:rPr lang="en-US" dirty="0"/>
              <a:t>Critical Understandings For Algebra</a:t>
            </a:r>
          </a:p>
        </p:txBody>
      </p:sp>
      <p:sp>
        <p:nvSpPr>
          <p:cNvPr id="4" name="Slide Number Placeholder 3">
            <a:extLst>
              <a:ext uri="{FF2B5EF4-FFF2-40B4-BE49-F238E27FC236}">
                <a16:creationId xmlns:a16="http://schemas.microsoft.com/office/drawing/2014/main" id="{A33F3711-58E3-4D67-891D-678720A55AB9}"/>
              </a:ext>
            </a:extLst>
          </p:cNvPr>
          <p:cNvSpPr>
            <a:spLocks noGrp="1"/>
          </p:cNvSpPr>
          <p:nvPr>
            <p:ph type="sldNum" sz="quarter" idx="12"/>
          </p:nvPr>
        </p:nvSpPr>
        <p:spPr/>
        <p:txBody>
          <a:bodyPr/>
          <a:lstStyle/>
          <a:p>
            <a:fld id="{C2926BDF-0A3D-4892-9CBE-21B5FA37E613}" type="slidenum">
              <a:rPr lang="en-US" smtClean="0"/>
              <a:t>8</a:t>
            </a:fld>
            <a:endParaRPr lang="en-US"/>
          </a:p>
        </p:txBody>
      </p:sp>
      <p:sp>
        <p:nvSpPr>
          <p:cNvPr id="7" name="Freeform: Shape 6">
            <a:extLst>
              <a:ext uri="{FF2B5EF4-FFF2-40B4-BE49-F238E27FC236}">
                <a16:creationId xmlns:a16="http://schemas.microsoft.com/office/drawing/2014/main" id="{BD3A47DD-D460-49CB-B348-C700FB6F2838}"/>
              </a:ext>
            </a:extLst>
          </p:cNvPr>
          <p:cNvSpPr/>
          <p:nvPr/>
        </p:nvSpPr>
        <p:spPr>
          <a:xfrm>
            <a:off x="926062" y="1818290"/>
            <a:ext cx="5029200" cy="917552"/>
          </a:xfrm>
          <a:custGeom>
            <a:avLst/>
            <a:gdLst>
              <a:gd name="connsiteX0" fmla="*/ 0 w 4144669"/>
              <a:gd name="connsiteY0" fmla="*/ 0 h 1657867"/>
              <a:gd name="connsiteX1" fmla="*/ 4144669 w 4144669"/>
              <a:gd name="connsiteY1" fmla="*/ 0 h 1657867"/>
              <a:gd name="connsiteX2" fmla="*/ 4144669 w 4144669"/>
              <a:gd name="connsiteY2" fmla="*/ 1657867 h 1657867"/>
              <a:gd name="connsiteX3" fmla="*/ 0 w 4144669"/>
              <a:gd name="connsiteY3" fmla="*/ 1657867 h 1657867"/>
              <a:gd name="connsiteX4" fmla="*/ 0 w 4144669"/>
              <a:gd name="connsiteY4" fmla="*/ 0 h 16578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1657867">
                <a:moveTo>
                  <a:pt x="0" y="0"/>
                </a:moveTo>
                <a:lnTo>
                  <a:pt x="4144669" y="0"/>
                </a:lnTo>
                <a:lnTo>
                  <a:pt x="4144669" y="1657867"/>
                </a:lnTo>
                <a:lnTo>
                  <a:pt x="0" y="1657867"/>
                </a:lnTo>
                <a:lnTo>
                  <a:pt x="0" y="0"/>
                </a:lnTo>
                <a:close/>
              </a:path>
            </a:pathLst>
          </a:custGeom>
          <a:solidFill>
            <a:srgbClr val="7C6D72"/>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bg1"/>
                </a:solidFill>
                <a:latin typeface="Century Gothic" panose="020B0502020202020204" pitchFamily="34" charset="0"/>
                <a:cs typeface="Times New Roman" panose="02020603050405020304" pitchFamily="18" charset="0"/>
              </a:rPr>
              <a:t>Understanding the Meaning of a Variable</a:t>
            </a:r>
          </a:p>
        </p:txBody>
      </p:sp>
      <p:sp>
        <p:nvSpPr>
          <p:cNvPr id="8" name="Freeform: Shape 7">
            <a:extLst>
              <a:ext uri="{FF2B5EF4-FFF2-40B4-BE49-F238E27FC236}">
                <a16:creationId xmlns:a16="http://schemas.microsoft.com/office/drawing/2014/main" id="{30DC16FA-A2B5-48E2-AE95-15D7E31909A3}"/>
              </a:ext>
            </a:extLst>
          </p:cNvPr>
          <p:cNvSpPr/>
          <p:nvPr/>
        </p:nvSpPr>
        <p:spPr>
          <a:xfrm>
            <a:off x="926062" y="2819620"/>
            <a:ext cx="5029200" cy="2908517"/>
          </a:xfrm>
          <a:custGeom>
            <a:avLst/>
            <a:gdLst>
              <a:gd name="connsiteX0" fmla="*/ 0 w 4144669"/>
              <a:gd name="connsiteY0" fmla="*/ 0 h 3390074"/>
              <a:gd name="connsiteX1" fmla="*/ 4144669 w 4144669"/>
              <a:gd name="connsiteY1" fmla="*/ 0 h 3390074"/>
              <a:gd name="connsiteX2" fmla="*/ 4144669 w 4144669"/>
              <a:gd name="connsiteY2" fmla="*/ 3390074 h 3390074"/>
              <a:gd name="connsiteX3" fmla="*/ 0 w 4144669"/>
              <a:gd name="connsiteY3" fmla="*/ 3390074 h 3390074"/>
              <a:gd name="connsiteX4" fmla="*/ 0 w 4144669"/>
              <a:gd name="connsiteY4" fmla="*/ 0 h 3390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3390074">
                <a:moveTo>
                  <a:pt x="0" y="0"/>
                </a:moveTo>
                <a:lnTo>
                  <a:pt x="4144669" y="0"/>
                </a:lnTo>
                <a:lnTo>
                  <a:pt x="4144669" y="3390074"/>
                </a:lnTo>
                <a:lnTo>
                  <a:pt x="0" y="3390074"/>
                </a:lnTo>
                <a:lnTo>
                  <a:pt x="0" y="0"/>
                </a:lnTo>
                <a:close/>
              </a:path>
            </a:pathLst>
          </a:custGeom>
          <a:solidFill>
            <a:srgbClr val="E0DCDD">
              <a:alpha val="89804"/>
            </a:srgbClr>
          </a:solidFill>
          <a:ln>
            <a:solidFill>
              <a:schemeClr val="tx1">
                <a:alpha val="9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28600" tIns="182880" rIns="184912" bIns="182880" numCol="1" spcCol="1270" anchor="t" anchorCtr="0">
            <a:noAutofit/>
          </a:bodyPr>
          <a:lstStyle/>
          <a:p>
            <a:pPr marL="461963" lvl="1" indent="-461963" defTabSz="1155700">
              <a:spcBef>
                <a:spcPct val="0"/>
              </a:spcBef>
              <a:spcAft>
                <a:spcPct val="15000"/>
              </a:spcAft>
              <a:buSzPct val="90000"/>
              <a:buFont typeface="Wingdings" panose="05000000000000000000" pitchFamily="2" charset="2"/>
              <a:buChar char="§"/>
            </a:pPr>
            <a:r>
              <a:rPr lang="en-US" sz="2200" dirty="0">
                <a:latin typeface="Century Gothic" panose="020B0502020202020204" pitchFamily="34" charset="0"/>
                <a:cs typeface="Times New Roman" panose="02020603050405020304" pitchFamily="18" charset="0"/>
              </a:rPr>
              <a:t>One unknown; find 𝑥</a:t>
            </a:r>
          </a:p>
          <a:p>
            <a:pPr marL="461963" lvl="1" indent="-461963" defTabSz="1155700">
              <a:spcBef>
                <a:spcPct val="0"/>
              </a:spcBef>
              <a:spcAft>
                <a:spcPct val="15000"/>
              </a:spcAft>
              <a:buSzPct val="90000"/>
              <a:buFont typeface="Wingdings" panose="05000000000000000000" pitchFamily="2" charset="2"/>
              <a:buChar char="§"/>
            </a:pPr>
            <a:r>
              <a:rPr lang="en-US" sz="2200" dirty="0">
                <a:latin typeface="Century Gothic" panose="020B0502020202020204" pitchFamily="34" charset="0"/>
                <a:cs typeface="Times New Roman" panose="02020603050405020304" pitchFamily="18" charset="0"/>
              </a:rPr>
              <a:t>Number that can vary; in a function table; shows a pattern (one input and one output)</a:t>
            </a:r>
          </a:p>
          <a:p>
            <a:pPr marL="461963" lvl="1" indent="-461963" defTabSz="1155700">
              <a:spcBef>
                <a:spcPct val="0"/>
              </a:spcBef>
              <a:spcAft>
                <a:spcPct val="15000"/>
              </a:spcAft>
              <a:buSzPct val="90000"/>
              <a:buFont typeface="Wingdings" panose="05000000000000000000" pitchFamily="2" charset="2"/>
              <a:buChar char="§"/>
            </a:pPr>
            <a:r>
              <a:rPr lang="en-US" sz="2200" dirty="0">
                <a:latin typeface="Century Gothic" panose="020B0502020202020204" pitchFamily="34" charset="0"/>
                <a:cs typeface="Times New Roman" panose="02020603050405020304" pitchFamily="18" charset="0"/>
              </a:rPr>
              <a:t>Can express a generalization, like the commutative property</a:t>
            </a:r>
            <a:endParaRPr lang="en-US" sz="2200" kern="1200" dirty="0">
              <a:latin typeface="Century Gothic" panose="020B050202020202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0" name="Freeform: Shape 9">
                <a:extLst>
                  <a:ext uri="{FF2B5EF4-FFF2-40B4-BE49-F238E27FC236}">
                    <a16:creationId xmlns:a16="http://schemas.microsoft.com/office/drawing/2014/main" id="{282F0D21-711B-451D-9EF9-26637E65765A}"/>
                  </a:ext>
                </a:extLst>
              </p:cNvPr>
              <p:cNvSpPr/>
              <p:nvPr/>
            </p:nvSpPr>
            <p:spPr>
              <a:xfrm>
                <a:off x="6693938" y="1818290"/>
                <a:ext cx="4572000" cy="3909847"/>
              </a:xfrm>
              <a:custGeom>
                <a:avLst/>
                <a:gdLst>
                  <a:gd name="connsiteX0" fmla="*/ 0 w 4144669"/>
                  <a:gd name="connsiteY0" fmla="*/ 0 h 3390074"/>
                  <a:gd name="connsiteX1" fmla="*/ 4144669 w 4144669"/>
                  <a:gd name="connsiteY1" fmla="*/ 0 h 3390074"/>
                  <a:gd name="connsiteX2" fmla="*/ 4144669 w 4144669"/>
                  <a:gd name="connsiteY2" fmla="*/ 3390074 h 3390074"/>
                  <a:gd name="connsiteX3" fmla="*/ 0 w 4144669"/>
                  <a:gd name="connsiteY3" fmla="*/ 3390074 h 3390074"/>
                  <a:gd name="connsiteX4" fmla="*/ 0 w 4144669"/>
                  <a:gd name="connsiteY4" fmla="*/ 0 h 3390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3390074">
                    <a:moveTo>
                      <a:pt x="0" y="0"/>
                    </a:moveTo>
                    <a:lnTo>
                      <a:pt x="4144669" y="0"/>
                    </a:lnTo>
                    <a:lnTo>
                      <a:pt x="4144669" y="3390074"/>
                    </a:lnTo>
                    <a:lnTo>
                      <a:pt x="0" y="3390074"/>
                    </a:lnTo>
                    <a:lnTo>
                      <a:pt x="0" y="0"/>
                    </a:lnTo>
                    <a:close/>
                  </a:path>
                </a:pathLst>
              </a:custGeom>
              <a:solidFill>
                <a:srgbClr val="E0DCDD">
                  <a:alpha val="89804"/>
                </a:srgbClr>
              </a:solidFill>
              <a:ln>
                <a:solidFill>
                  <a:schemeClr val="tx1">
                    <a:alpha val="9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28600" tIns="182880" rIns="184912" bIns="182880" numCol="1" spcCol="1270" anchor="ctr" anchorCtr="0">
                <a:noAutofit/>
              </a:bodyPr>
              <a:lstStyle/>
              <a:p>
                <a:pPr lvl="0">
                  <a:spcAft>
                    <a:spcPts val="3000"/>
                  </a:spcAft>
                </a:pPr>
                <a14:m>
                  <m:oMathPara xmlns:m="http://schemas.openxmlformats.org/officeDocument/2006/math">
                    <m:oMathParaPr>
                      <m:jc m:val="centerGroup"/>
                    </m:oMathParaPr>
                    <m:oMath xmlns:m="http://schemas.openxmlformats.org/officeDocument/2006/math">
                      <m:f>
                        <m:fPr>
                          <m:ctrlPr>
                            <a:rPr lang="en-US" sz="2800" i="1" smtClean="0">
                              <a:solidFill>
                                <a:schemeClr val="tx1"/>
                              </a:solidFill>
                              <a:latin typeface="Cambria Math" panose="02040503050406030204" pitchFamily="18" charset="0"/>
                            </a:rPr>
                          </m:ctrlPr>
                        </m:fPr>
                        <m:num>
                          <m:r>
                            <a:rPr lang="en-US" sz="2800" i="1">
                              <a:solidFill>
                                <a:schemeClr val="tx1"/>
                              </a:solidFill>
                              <a:latin typeface="Cambria Math" panose="02040503050406030204" pitchFamily="18" charset="0"/>
                            </a:rPr>
                            <m:t>1</m:t>
                          </m:r>
                        </m:num>
                        <m:den>
                          <m:r>
                            <a:rPr lang="en-US" sz="2800" i="1">
                              <a:solidFill>
                                <a:schemeClr val="tx1"/>
                              </a:solidFill>
                              <a:latin typeface="Cambria Math" panose="02040503050406030204" pitchFamily="18" charset="0"/>
                            </a:rPr>
                            <m:t>2</m:t>
                          </m:r>
                        </m:den>
                      </m:f>
                      <m:r>
                        <a:rPr lang="en-US" sz="2800" i="1">
                          <a:solidFill>
                            <a:schemeClr val="tx1"/>
                          </a:solidFill>
                          <a:latin typeface="Cambria Math" panose="02040503050406030204" pitchFamily="18" charset="0"/>
                        </a:rPr>
                        <m:t>=</m:t>
                      </m:r>
                      <m:f>
                        <m:fPr>
                          <m:ctrlPr>
                            <a:rPr lang="en-US" sz="2800" i="1">
                              <a:solidFill>
                                <a:schemeClr val="tx1"/>
                              </a:solidFill>
                              <a:latin typeface="Cambria Math" panose="02040503050406030204" pitchFamily="18" charset="0"/>
                            </a:rPr>
                          </m:ctrlPr>
                        </m:fPr>
                        <m:num>
                          <m:r>
                            <a:rPr lang="en-US" sz="2800" i="1">
                              <a:solidFill>
                                <a:schemeClr val="tx1"/>
                              </a:solidFill>
                              <a:latin typeface="Cambria Math" panose="02040503050406030204" pitchFamily="18" charset="0"/>
                            </a:rPr>
                            <m:t>𝑥</m:t>
                          </m:r>
                        </m:num>
                        <m:den>
                          <m:r>
                            <a:rPr lang="en-US" sz="2800" i="1">
                              <a:solidFill>
                                <a:schemeClr val="tx1"/>
                              </a:solidFill>
                              <a:latin typeface="Cambria Math" panose="02040503050406030204" pitchFamily="18" charset="0"/>
                            </a:rPr>
                            <m:t>12</m:t>
                          </m:r>
                        </m:den>
                      </m:f>
                    </m:oMath>
                  </m:oMathPara>
                </a14:m>
                <a:endParaRPr lang="en-US" sz="2800" i="1" dirty="0">
                  <a:solidFill>
                    <a:schemeClr val="tx1"/>
                  </a:solidFill>
                  <a:latin typeface="Century Gothic" panose="020B0502020202020204" pitchFamily="34" charset="0"/>
                </a:endParaRPr>
              </a:p>
              <a:p>
                <a:pPr>
                  <a:spcBef>
                    <a:spcPts val="3000"/>
                  </a:spcBef>
                  <a:spcAft>
                    <a:spcPts val="3000"/>
                  </a:spcAft>
                </a:pPr>
                <a14:m>
                  <m:oMathPara xmlns:m="http://schemas.openxmlformats.org/officeDocument/2006/math">
                    <m:oMathParaPr>
                      <m:jc m:val="centerGroup"/>
                    </m:oMathParaPr>
                    <m:oMath xmlns:m="http://schemas.openxmlformats.org/officeDocument/2006/math">
                      <m:r>
                        <a:rPr lang="en-US" sz="2800" i="1">
                          <a:solidFill>
                            <a:schemeClr val="tx1"/>
                          </a:solidFill>
                          <a:latin typeface="Cambria Math" panose="02040503050406030204" pitchFamily="18" charset="0"/>
                        </a:rPr>
                        <m:t>𝑦</m:t>
                      </m:r>
                      <m:r>
                        <a:rPr lang="en-US" sz="2800" i="1">
                          <a:solidFill>
                            <a:schemeClr val="tx1"/>
                          </a:solidFill>
                          <a:latin typeface="Cambria Math" panose="02040503050406030204" pitchFamily="18" charset="0"/>
                          <a:ea typeface="Cambria Math" panose="02040503050406030204" pitchFamily="18" charset="0"/>
                        </a:rPr>
                        <m:t>=4</m:t>
                      </m:r>
                      <m:r>
                        <a:rPr lang="en-US" sz="2800" i="1">
                          <a:solidFill>
                            <a:schemeClr val="tx1"/>
                          </a:solidFill>
                          <a:latin typeface="Cambria Math" panose="02040503050406030204" pitchFamily="18" charset="0"/>
                          <a:ea typeface="Cambria Math" panose="02040503050406030204" pitchFamily="18" charset="0"/>
                        </a:rPr>
                        <m:t>𝑥</m:t>
                      </m:r>
                      <m:r>
                        <a:rPr lang="en-US" sz="2800" i="1">
                          <a:solidFill>
                            <a:schemeClr val="tx1"/>
                          </a:solidFill>
                          <a:latin typeface="Cambria Math" panose="02040503050406030204" pitchFamily="18" charset="0"/>
                          <a:ea typeface="Cambria Math" panose="02040503050406030204" pitchFamily="18" charset="0"/>
                        </a:rPr>
                        <m:t>−2</m:t>
                      </m:r>
                    </m:oMath>
                  </m:oMathPara>
                </a14:m>
                <a:endParaRPr lang="en-US" sz="2800" dirty="0">
                  <a:solidFill>
                    <a:schemeClr val="tx1"/>
                  </a:solidFill>
                  <a:latin typeface="Century Gothic" panose="020B0502020202020204" pitchFamily="34" charset="0"/>
                </a:endParaRPr>
              </a:p>
              <a:p>
                <a:pPr lvl="0">
                  <a:spcBef>
                    <a:spcPts val="3000"/>
                  </a:spcBef>
                  <a:spcAft>
                    <a:spcPts val="3000"/>
                  </a:spcAft>
                </a:pPr>
                <a14:m>
                  <m:oMathPara xmlns:m="http://schemas.openxmlformats.org/officeDocument/2006/math">
                    <m:oMathParaPr>
                      <m:jc m:val="centerGroup"/>
                    </m:oMathParaPr>
                    <m:oMath xmlns:m="http://schemas.openxmlformats.org/officeDocument/2006/math">
                      <m:d>
                        <m:dPr>
                          <m:ctrlPr>
                            <a:rPr lang="en-US" sz="2800" i="1">
                              <a:solidFill>
                                <a:schemeClr val="tx1"/>
                              </a:solidFill>
                              <a:latin typeface="Cambria Math" panose="02040503050406030204" pitchFamily="18" charset="0"/>
                            </a:rPr>
                          </m:ctrlPr>
                        </m:dPr>
                        <m:e>
                          <m:r>
                            <a:rPr lang="en-US" sz="2800" i="1">
                              <a:solidFill>
                                <a:schemeClr val="tx1"/>
                              </a:solidFill>
                              <a:latin typeface="Cambria Math" panose="02040503050406030204" pitchFamily="18" charset="0"/>
                            </a:rPr>
                            <m:t>𝑎</m:t>
                          </m:r>
                          <m:r>
                            <a:rPr lang="en-US" sz="2800" i="1">
                              <a:solidFill>
                                <a:schemeClr val="tx1"/>
                              </a:solidFill>
                              <a:latin typeface="Cambria Math" panose="02040503050406030204" pitchFamily="18" charset="0"/>
                              <a:ea typeface="Cambria Math" panose="02040503050406030204" pitchFamily="18" charset="0"/>
                            </a:rPr>
                            <m:t>×</m:t>
                          </m:r>
                          <m:r>
                            <a:rPr lang="en-US" sz="2800" i="1">
                              <a:solidFill>
                                <a:schemeClr val="tx1"/>
                              </a:solidFill>
                              <a:latin typeface="Cambria Math" panose="02040503050406030204" pitchFamily="18" charset="0"/>
                              <a:ea typeface="Cambria Math" panose="02040503050406030204" pitchFamily="18" charset="0"/>
                            </a:rPr>
                            <m:t>𝑏</m:t>
                          </m:r>
                        </m:e>
                      </m:d>
                      <m:r>
                        <a:rPr lang="en-US" sz="2800" i="1">
                          <a:solidFill>
                            <a:schemeClr val="tx1"/>
                          </a:solidFill>
                          <a:latin typeface="Cambria Math" panose="02040503050406030204" pitchFamily="18" charset="0"/>
                          <a:ea typeface="Cambria Math" panose="02040503050406030204" pitchFamily="18" charset="0"/>
                        </a:rPr>
                        <m:t>=</m:t>
                      </m:r>
                      <m:d>
                        <m:dPr>
                          <m:ctrlPr>
                            <a:rPr lang="en-US" sz="2800" i="1">
                              <a:solidFill>
                                <a:schemeClr val="tx1"/>
                              </a:solidFill>
                              <a:latin typeface="Cambria Math" panose="02040503050406030204" pitchFamily="18" charset="0"/>
                              <a:ea typeface="Cambria Math" panose="02040503050406030204" pitchFamily="18" charset="0"/>
                            </a:rPr>
                          </m:ctrlPr>
                        </m:dPr>
                        <m:e>
                          <m:r>
                            <a:rPr lang="en-US" sz="2800" i="1">
                              <a:solidFill>
                                <a:schemeClr val="tx1"/>
                              </a:solidFill>
                              <a:latin typeface="Cambria Math" panose="02040503050406030204" pitchFamily="18" charset="0"/>
                              <a:ea typeface="Cambria Math" panose="02040503050406030204" pitchFamily="18" charset="0"/>
                            </a:rPr>
                            <m:t>𝑏</m:t>
                          </m:r>
                          <m:r>
                            <a:rPr lang="en-US" sz="2800" i="1">
                              <a:solidFill>
                                <a:schemeClr val="tx1"/>
                              </a:solidFill>
                              <a:latin typeface="Cambria Math" panose="02040503050406030204" pitchFamily="18" charset="0"/>
                              <a:ea typeface="Cambria Math" panose="02040503050406030204" pitchFamily="18" charset="0"/>
                            </a:rPr>
                            <m:t>×</m:t>
                          </m:r>
                          <m:r>
                            <a:rPr lang="en-US" sz="2800" i="1">
                              <a:solidFill>
                                <a:schemeClr val="tx1"/>
                              </a:solidFill>
                              <a:latin typeface="Cambria Math" panose="02040503050406030204" pitchFamily="18" charset="0"/>
                              <a:ea typeface="Cambria Math" panose="02040503050406030204" pitchFamily="18" charset="0"/>
                            </a:rPr>
                            <m:t>𝑎</m:t>
                          </m:r>
                        </m:e>
                      </m:d>
                    </m:oMath>
                  </m:oMathPara>
                </a14:m>
                <a:endParaRPr lang="en-US" sz="2800" i="1" dirty="0">
                  <a:solidFill>
                    <a:schemeClr val="tx1"/>
                  </a:solidFill>
                  <a:latin typeface="Century Gothic" panose="020B0502020202020204" pitchFamily="34" charset="0"/>
                  <a:ea typeface="Cambria Math" panose="02040503050406030204" pitchFamily="18" charset="0"/>
                </a:endParaRPr>
              </a:p>
            </p:txBody>
          </p:sp>
        </mc:Choice>
        <mc:Fallback xmlns="">
          <p:sp>
            <p:nvSpPr>
              <p:cNvPr id="10" name="Freeform: Shape 9">
                <a:extLst>
                  <a:ext uri="{FF2B5EF4-FFF2-40B4-BE49-F238E27FC236}">
                    <a16:creationId xmlns:a16="http://schemas.microsoft.com/office/drawing/2014/main" id="{282F0D21-711B-451D-9EF9-26637E65765A}"/>
                  </a:ext>
                </a:extLst>
              </p:cNvPr>
              <p:cNvSpPr>
                <a:spLocks noRot="1" noChangeAspect="1" noMove="1" noResize="1" noEditPoints="1" noAdjustHandles="1" noChangeArrowheads="1" noChangeShapeType="1" noTextEdit="1"/>
              </p:cNvSpPr>
              <p:nvPr/>
            </p:nvSpPr>
            <p:spPr>
              <a:xfrm>
                <a:off x="6693938" y="1818290"/>
                <a:ext cx="4572000" cy="3909847"/>
              </a:xfrm>
              <a:custGeom>
                <a:avLst/>
                <a:gdLst>
                  <a:gd name="connsiteX0" fmla="*/ 0 w 4144669"/>
                  <a:gd name="connsiteY0" fmla="*/ 0 h 3390074"/>
                  <a:gd name="connsiteX1" fmla="*/ 4144669 w 4144669"/>
                  <a:gd name="connsiteY1" fmla="*/ 0 h 3390074"/>
                  <a:gd name="connsiteX2" fmla="*/ 4144669 w 4144669"/>
                  <a:gd name="connsiteY2" fmla="*/ 3390074 h 3390074"/>
                  <a:gd name="connsiteX3" fmla="*/ 0 w 4144669"/>
                  <a:gd name="connsiteY3" fmla="*/ 3390074 h 3390074"/>
                  <a:gd name="connsiteX4" fmla="*/ 0 w 4144669"/>
                  <a:gd name="connsiteY4" fmla="*/ 0 h 3390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3390074">
                    <a:moveTo>
                      <a:pt x="0" y="0"/>
                    </a:moveTo>
                    <a:lnTo>
                      <a:pt x="4144669" y="0"/>
                    </a:lnTo>
                    <a:lnTo>
                      <a:pt x="4144669" y="3390074"/>
                    </a:lnTo>
                    <a:lnTo>
                      <a:pt x="0" y="3390074"/>
                    </a:lnTo>
                    <a:lnTo>
                      <a:pt x="0" y="0"/>
                    </a:lnTo>
                    <a:close/>
                  </a:path>
                </a:pathLst>
              </a:custGeom>
              <a:blipFill>
                <a:blip r:embed="rId3"/>
                <a:stretch>
                  <a:fillRect/>
                </a:stretch>
              </a:blipFill>
              <a:ln>
                <a:solidFill>
                  <a:schemeClr val="tx1">
                    <a:alpha val="90000"/>
                  </a:schemeClr>
                </a:solidFill>
              </a:ln>
            </p:spPr>
            <p:txBody>
              <a:bodyPr/>
              <a:lstStyle/>
              <a:p>
                <a:r>
                  <a:rPr lang="en-US">
                    <a:noFill/>
                  </a:rPr>
                  <a:t> </a:t>
                </a:r>
              </a:p>
            </p:txBody>
          </p:sp>
        </mc:Fallback>
      </mc:AlternateContent>
    </p:spTree>
    <p:extLst>
      <p:ext uri="{BB962C8B-B14F-4D97-AF65-F5344CB8AC3E}">
        <p14:creationId xmlns:p14="http://schemas.microsoft.com/office/powerpoint/2010/main" val="484360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p:cTn id="7"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0">
                                            <p:txEl>
                                              <p:pRg st="1" end="1"/>
                                            </p:txEl>
                                          </p:spTgt>
                                        </p:tgtEl>
                                        <p:attrNameLst>
                                          <p:attrName>style.visibility</p:attrName>
                                        </p:attrNameLst>
                                      </p:cBhvr>
                                      <p:to>
                                        <p:strVal val="visible"/>
                                      </p:to>
                                    </p:set>
                                    <p:anim calcmode="lin" valueType="num">
                                      <p:cBhvr>
                                        <p:cTn id="14" dur="500" fill="hold"/>
                                        <p:tgtEl>
                                          <p:spTgt spid="10">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0">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0">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0">
                                            <p:txEl>
                                              <p:pRg st="2" end="2"/>
                                            </p:txEl>
                                          </p:spTgt>
                                        </p:tgtEl>
                                        <p:attrNameLst>
                                          <p:attrName>style.visibility</p:attrName>
                                        </p:attrNameLst>
                                      </p:cBhvr>
                                      <p:to>
                                        <p:strVal val="visible"/>
                                      </p:to>
                                    </p:set>
                                    <p:anim calcmode="lin" valueType="num">
                                      <p:cBhvr>
                                        <p:cTn id="21" dur="500" fill="hold"/>
                                        <p:tgtEl>
                                          <p:spTgt spid="10">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0">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09B4F-99DF-45CA-9FD7-954416FC8949}"/>
              </a:ext>
            </a:extLst>
          </p:cNvPr>
          <p:cNvSpPr>
            <a:spLocks noGrp="1"/>
          </p:cNvSpPr>
          <p:nvPr>
            <p:ph type="title"/>
          </p:nvPr>
        </p:nvSpPr>
        <p:spPr>
          <a:xfrm>
            <a:off x="410308" y="-1857"/>
            <a:ext cx="11371384" cy="1356360"/>
          </a:xfrm>
        </p:spPr>
        <p:txBody>
          <a:bodyPr/>
          <a:lstStyle/>
          <a:p>
            <a:r>
              <a:rPr lang="en-US" dirty="0"/>
              <a:t>Successful Entry Into Algebra</a:t>
            </a:r>
          </a:p>
        </p:txBody>
      </p:sp>
      <p:sp>
        <p:nvSpPr>
          <p:cNvPr id="4" name="Slide Number Placeholder 3">
            <a:extLst>
              <a:ext uri="{FF2B5EF4-FFF2-40B4-BE49-F238E27FC236}">
                <a16:creationId xmlns:a16="http://schemas.microsoft.com/office/drawing/2014/main" id="{BA373B4F-75C5-40F5-BD20-9EAEC3236207}"/>
              </a:ext>
            </a:extLst>
          </p:cNvPr>
          <p:cNvSpPr>
            <a:spLocks noGrp="1"/>
          </p:cNvSpPr>
          <p:nvPr>
            <p:ph type="sldNum" sz="quarter" idx="12"/>
          </p:nvPr>
        </p:nvSpPr>
        <p:spPr/>
        <p:txBody>
          <a:bodyPr/>
          <a:lstStyle/>
          <a:p>
            <a:fld id="{C2926BDF-0A3D-4892-9CBE-21B5FA37E613}" type="slidenum">
              <a:rPr lang="en-US" smtClean="0"/>
              <a:t>9</a:t>
            </a:fld>
            <a:endParaRPr lang="en-US"/>
          </a:p>
        </p:txBody>
      </p:sp>
      <p:graphicFrame>
        <p:nvGraphicFramePr>
          <p:cNvPr id="11" name="Diagram 10">
            <a:extLst>
              <a:ext uri="{FF2B5EF4-FFF2-40B4-BE49-F238E27FC236}">
                <a16:creationId xmlns:a16="http://schemas.microsoft.com/office/drawing/2014/main" id="{C6F018DA-EB12-47B3-8E08-FD9761C6C37B}"/>
              </a:ext>
            </a:extLst>
          </p:cNvPr>
          <p:cNvGraphicFramePr/>
          <p:nvPr>
            <p:extLst>
              <p:ext uri="{D42A27DB-BD31-4B8C-83A1-F6EECF244321}">
                <p14:modId xmlns:p14="http://schemas.microsoft.com/office/powerpoint/2010/main" val="3950296029"/>
              </p:ext>
            </p:extLst>
          </p:nvPr>
        </p:nvGraphicFramePr>
        <p:xfrm>
          <a:off x="1298898" y="1194909"/>
          <a:ext cx="9594205" cy="4754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14921546"/>
      </p:ext>
    </p:extLst>
  </p:cSld>
  <p:clrMapOvr>
    <a:masterClrMapping/>
  </p:clrMapOvr>
</p:sld>
</file>

<file path=ppt/theme/theme1.xml><?xml version="1.0" encoding="utf-8"?>
<a:theme xmlns:a="http://schemas.openxmlformats.org/drawingml/2006/main" name="Basis">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IRG Powerpoint Template_New_12-14-17" id="{27F185FE-D793-4B35-B566-2C879FF7734C}" vid="{2029178C-95D4-4286-A7A3-F784C4B40A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IRG Powerpoint Template_New_12-14-17</Template>
  <TotalTime>221</TotalTime>
  <Words>663</Words>
  <Application>Microsoft Macintosh PowerPoint</Application>
  <PresentationFormat>Widescreen</PresentationFormat>
  <Paragraphs>83</Paragraphs>
  <Slides>10</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Calibri</vt:lpstr>
      <vt:lpstr>Cambria Math</vt:lpstr>
      <vt:lpstr>Century</vt:lpstr>
      <vt:lpstr>Century Gothic</vt:lpstr>
      <vt:lpstr>Corbel</vt:lpstr>
      <vt:lpstr>Courier New</vt:lpstr>
      <vt:lpstr>Times New Roman</vt:lpstr>
      <vt:lpstr>Wingdings</vt:lpstr>
      <vt:lpstr>Basis</vt:lpstr>
      <vt:lpstr>Improving Algebraic Reasoning in Middle School</vt:lpstr>
      <vt:lpstr>Disclaimer</vt:lpstr>
      <vt:lpstr>Purpose &amp; Overview</vt:lpstr>
      <vt:lpstr>PowerPoint Presentation</vt:lpstr>
      <vt:lpstr>Instructional Approaches That Support Students With Mathematics Difficulties</vt:lpstr>
      <vt:lpstr>What Is Algebraic Reasoning  And Why Is It Important?</vt:lpstr>
      <vt:lpstr>Critical Understandings For Algebra</vt:lpstr>
      <vt:lpstr>Critical Understandings For Algebra</vt:lpstr>
      <vt:lpstr>Successful Entry Into Algebra</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 Foremski</dc:creator>
  <cp:lastModifiedBy>Samantha Wavell</cp:lastModifiedBy>
  <cp:revision>497</cp:revision>
  <cp:lastPrinted>2018-06-11T20:45:33Z</cp:lastPrinted>
  <dcterms:created xsi:type="dcterms:W3CDTF">2018-06-01T20:47:21Z</dcterms:created>
  <dcterms:modified xsi:type="dcterms:W3CDTF">2022-07-28T17:01:18Z</dcterms:modified>
</cp:coreProperties>
</file>