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sldIdLst>
    <p:sldId id="375" r:id="rId2"/>
    <p:sldId id="368" r:id="rId3"/>
    <p:sldId id="436" r:id="rId4"/>
    <p:sldId id="267" r:id="rId5"/>
    <p:sldId id="437" r:id="rId6"/>
    <p:sldId id="431" r:id="rId7"/>
    <p:sldId id="362" r:id="rId8"/>
    <p:sldId id="298" r:id="rId9"/>
    <p:sldId id="397" r:id="rId10"/>
    <p:sldId id="398" r:id="rId11"/>
    <p:sldId id="399" r:id="rId12"/>
    <p:sldId id="400" r:id="rId13"/>
    <p:sldId id="401" r:id="rId14"/>
    <p:sldId id="440" r:id="rId15"/>
    <p:sldId id="309" r:id="rId16"/>
    <p:sldId id="332" r:id="rId17"/>
    <p:sldId id="333" r:id="rId18"/>
    <p:sldId id="330" r:id="rId19"/>
    <p:sldId id="335" r:id="rId20"/>
    <p:sldId id="439" r:id="rId21"/>
    <p:sldId id="396" r:id="rId22"/>
    <p:sldId id="331" r:id="rId23"/>
    <p:sldId id="334" r:id="rId24"/>
    <p:sldId id="279" r:id="rId25"/>
    <p:sldId id="302" r:id="rId26"/>
    <p:sldId id="285" r:id="rId27"/>
    <p:sldId id="310" r:id="rId28"/>
    <p:sldId id="349" r:id="rId29"/>
    <p:sldId id="434" r:id="rId30"/>
    <p:sldId id="441" r:id="rId31"/>
    <p:sldId id="442" r:id="rId32"/>
    <p:sldId id="389" r:id="rId33"/>
    <p:sldId id="443" r:id="rId34"/>
    <p:sldId id="390" r:id="rId35"/>
    <p:sldId id="444" r:id="rId36"/>
    <p:sldId id="432" r:id="rId37"/>
    <p:sldId id="395" r:id="rId38"/>
    <p:sldId id="376" r:id="rId39"/>
    <p:sldId id="392" r:id="rId40"/>
    <p:sldId id="394" r:id="rId41"/>
    <p:sldId id="445" r:id="rId42"/>
    <p:sldId id="433" r:id="rId43"/>
    <p:sldId id="320" r:id="rId44"/>
    <p:sldId id="311" r:id="rId45"/>
    <p:sldId id="312" r:id="rId46"/>
    <p:sldId id="339" r:id="rId47"/>
    <p:sldId id="367" r:id="rId48"/>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1" clrIdx="0"/>
  <p:cmAuthor id="2" name="Robin Schumacher" initials="RS" lastIdx="38" clrIdx="1">
    <p:extLst>
      <p:ext uri="{19B8F6BF-5375-455C-9EA6-DF929625EA0E}">
        <p15:presenceInfo xmlns:p15="http://schemas.microsoft.com/office/powerpoint/2012/main" userId="S::robin.schumacher@inresg.org::094056a0-bdfc-4b87-a57a-1de7175ec0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DCFF"/>
    <a:srgbClr val="EC9675"/>
    <a:srgbClr val="E0DCDD"/>
    <a:srgbClr val="7C6D72"/>
    <a:srgbClr val="570100"/>
    <a:srgbClr val="F1F1E5"/>
    <a:srgbClr val="570000"/>
    <a:srgbClr val="631D09"/>
    <a:srgbClr val="E5EEFF"/>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46" autoAdjust="0"/>
    <p:restoredTop sz="75215" autoAdjust="0"/>
  </p:normalViewPr>
  <p:slideViewPr>
    <p:cSldViewPr snapToGrid="0">
      <p:cViewPr varScale="1">
        <p:scale>
          <a:sx n="66" d="100"/>
          <a:sy n="66" d="100"/>
        </p:scale>
        <p:origin x="216" y="592"/>
      </p:cViewPr>
      <p:guideLst>
        <p:guide orient="horz" pos="2160"/>
        <p:guide pos="3840"/>
      </p:guideLst>
    </p:cSldViewPr>
  </p:slideViewPr>
  <p:notesTextViewPr>
    <p:cViewPr>
      <p:scale>
        <a:sx n="1" d="1"/>
        <a:sy n="1" d="1"/>
      </p:scale>
      <p:origin x="0" y="0"/>
    </p:cViewPr>
  </p:notesTextViewPr>
  <p:sorterViewPr>
    <p:cViewPr>
      <p:scale>
        <a:sx n="90" d="100"/>
        <a:sy n="90" d="100"/>
      </p:scale>
      <p:origin x="0" y="0"/>
    </p:cViewPr>
  </p:sorterViewPr>
  <p:notesViewPr>
    <p:cSldViewPr snapToGrid="0">
      <p:cViewPr varScale="1">
        <p:scale>
          <a:sx n="112" d="100"/>
          <a:sy n="112" d="100"/>
        </p:scale>
        <p:origin x="4672" y="2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BCCBFFF5-A153-4049-838B-B3D358725CAA}" type="datetimeFigureOut">
              <a:rPr lang="en-US" smtClean="0"/>
              <a:t>7/29/22</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8AC0457B-FCE3-834A-B569-25EC9BB7B619}" type="slidenum">
              <a:rPr lang="en-US" smtClean="0"/>
              <a:t>‹#›</a:t>
            </a:fld>
            <a:endParaRPr lang="en-US"/>
          </a:p>
        </p:txBody>
      </p:sp>
    </p:spTree>
    <p:extLst>
      <p:ext uri="{BB962C8B-B14F-4D97-AF65-F5344CB8AC3E}">
        <p14:creationId xmlns:p14="http://schemas.microsoft.com/office/powerpoint/2010/main" val="1383556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3263" y="1154113"/>
            <a:ext cx="5543550" cy="31178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8CB7C-66FA-BE4A-B232-AE9C49220AC2}" type="slidenum">
              <a:rPr lang="en-US" smtClean="0"/>
              <a:t>4</a:t>
            </a:fld>
            <a:endParaRPr lang="en-US"/>
          </a:p>
        </p:txBody>
      </p:sp>
    </p:spTree>
    <p:extLst>
      <p:ext uri="{BB962C8B-B14F-4D97-AF65-F5344CB8AC3E}">
        <p14:creationId xmlns:p14="http://schemas.microsoft.com/office/powerpoint/2010/main" val="16399427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0457B-FCE3-834A-B569-25EC9BB7B619}" type="slidenum">
              <a:rPr lang="en-US" smtClean="0"/>
              <a:t>15</a:t>
            </a:fld>
            <a:endParaRPr lang="en-US"/>
          </a:p>
        </p:txBody>
      </p:sp>
    </p:spTree>
    <p:extLst>
      <p:ext uri="{BB962C8B-B14F-4D97-AF65-F5344CB8AC3E}">
        <p14:creationId xmlns:p14="http://schemas.microsoft.com/office/powerpoint/2010/main" val="103590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0457B-FCE3-834A-B569-25EC9BB7B619}" type="slidenum">
              <a:rPr lang="en-US" smtClean="0"/>
              <a:t>16</a:t>
            </a:fld>
            <a:endParaRPr lang="en-US"/>
          </a:p>
        </p:txBody>
      </p:sp>
    </p:spTree>
    <p:extLst>
      <p:ext uri="{BB962C8B-B14F-4D97-AF65-F5344CB8AC3E}">
        <p14:creationId xmlns:p14="http://schemas.microsoft.com/office/powerpoint/2010/main" val="30026271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0457B-FCE3-834A-B569-25EC9BB7B619}" type="slidenum">
              <a:rPr lang="en-US" smtClean="0"/>
              <a:t>17</a:t>
            </a:fld>
            <a:endParaRPr lang="en-US"/>
          </a:p>
        </p:txBody>
      </p:sp>
    </p:spTree>
    <p:extLst>
      <p:ext uri="{BB962C8B-B14F-4D97-AF65-F5344CB8AC3E}">
        <p14:creationId xmlns:p14="http://schemas.microsoft.com/office/powerpoint/2010/main" val="18899068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0457B-FCE3-834A-B569-25EC9BB7B619}" type="slidenum">
              <a:rPr lang="en-US" smtClean="0"/>
              <a:t>18</a:t>
            </a:fld>
            <a:endParaRPr lang="en-US"/>
          </a:p>
        </p:txBody>
      </p:sp>
    </p:spTree>
    <p:extLst>
      <p:ext uri="{BB962C8B-B14F-4D97-AF65-F5344CB8AC3E}">
        <p14:creationId xmlns:p14="http://schemas.microsoft.com/office/powerpoint/2010/main" val="7027229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C0457B-FCE3-834A-B569-25EC9BB7B619}" type="slidenum">
              <a:rPr lang="en-US" smtClean="0"/>
              <a:t>19</a:t>
            </a:fld>
            <a:endParaRPr lang="en-US"/>
          </a:p>
        </p:txBody>
      </p:sp>
    </p:spTree>
    <p:extLst>
      <p:ext uri="{BB962C8B-B14F-4D97-AF65-F5344CB8AC3E}">
        <p14:creationId xmlns:p14="http://schemas.microsoft.com/office/powerpoint/2010/main" val="32149246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3263" y="1154113"/>
            <a:ext cx="5543550" cy="31178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8CB7C-66FA-BE4A-B232-AE9C49220AC2}" type="slidenum">
              <a:rPr lang="en-US" smtClean="0"/>
              <a:t>21</a:t>
            </a:fld>
            <a:endParaRPr lang="en-US"/>
          </a:p>
        </p:txBody>
      </p:sp>
    </p:spTree>
    <p:extLst>
      <p:ext uri="{BB962C8B-B14F-4D97-AF65-F5344CB8AC3E}">
        <p14:creationId xmlns:p14="http://schemas.microsoft.com/office/powerpoint/2010/main" val="704535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0457B-FCE3-834A-B569-25EC9BB7B619}" type="slidenum">
              <a:rPr lang="en-US" smtClean="0"/>
              <a:t>22</a:t>
            </a:fld>
            <a:endParaRPr lang="en-US"/>
          </a:p>
        </p:txBody>
      </p:sp>
    </p:spTree>
    <p:extLst>
      <p:ext uri="{BB962C8B-B14F-4D97-AF65-F5344CB8AC3E}">
        <p14:creationId xmlns:p14="http://schemas.microsoft.com/office/powerpoint/2010/main" val="20558467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C0457B-FCE3-834A-B569-25EC9BB7B619}" type="slidenum">
              <a:rPr lang="en-US" smtClean="0"/>
              <a:t>23</a:t>
            </a:fld>
            <a:endParaRPr lang="en-US"/>
          </a:p>
        </p:txBody>
      </p:sp>
    </p:spTree>
    <p:extLst>
      <p:ext uri="{BB962C8B-B14F-4D97-AF65-F5344CB8AC3E}">
        <p14:creationId xmlns:p14="http://schemas.microsoft.com/office/powerpoint/2010/main" val="7373227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3263" y="1154113"/>
            <a:ext cx="5543550" cy="31178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8CB7C-66FA-BE4A-B232-AE9C49220AC2}" type="slidenum">
              <a:rPr lang="en-US" smtClean="0"/>
              <a:t>24</a:t>
            </a:fld>
            <a:endParaRPr lang="en-US"/>
          </a:p>
        </p:txBody>
      </p:sp>
    </p:spTree>
    <p:extLst>
      <p:ext uri="{BB962C8B-B14F-4D97-AF65-F5344CB8AC3E}">
        <p14:creationId xmlns:p14="http://schemas.microsoft.com/office/powerpoint/2010/main" val="32639868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3263" y="1154113"/>
            <a:ext cx="5543550" cy="31178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8CB7C-66FA-BE4A-B232-AE9C49220AC2}" type="slidenum">
              <a:rPr lang="en-US" smtClean="0"/>
              <a:t>25</a:t>
            </a:fld>
            <a:endParaRPr lang="en-US"/>
          </a:p>
        </p:txBody>
      </p:sp>
    </p:spTree>
    <p:extLst>
      <p:ext uri="{BB962C8B-B14F-4D97-AF65-F5344CB8AC3E}">
        <p14:creationId xmlns:p14="http://schemas.microsoft.com/office/powerpoint/2010/main" val="3595936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7FBCAA1-CDF7-5748-A6A7-8AC40D8A159C}" type="slidenum">
              <a:rPr lang="en-US" smtClean="0"/>
              <a:t>6</a:t>
            </a:fld>
            <a:endParaRPr lang="en-US"/>
          </a:p>
        </p:txBody>
      </p:sp>
    </p:spTree>
    <p:extLst>
      <p:ext uri="{BB962C8B-B14F-4D97-AF65-F5344CB8AC3E}">
        <p14:creationId xmlns:p14="http://schemas.microsoft.com/office/powerpoint/2010/main" val="21485072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3263" y="1154113"/>
            <a:ext cx="5543550" cy="31178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8CB7C-66FA-BE4A-B232-AE9C49220AC2}" type="slidenum">
              <a:rPr lang="en-US" smtClean="0"/>
              <a:t>26</a:t>
            </a:fld>
            <a:endParaRPr lang="en-US"/>
          </a:p>
        </p:txBody>
      </p:sp>
    </p:spTree>
    <p:extLst>
      <p:ext uri="{BB962C8B-B14F-4D97-AF65-F5344CB8AC3E}">
        <p14:creationId xmlns:p14="http://schemas.microsoft.com/office/powerpoint/2010/main" val="10785528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3263" y="1154113"/>
            <a:ext cx="5543550" cy="31178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8CB7C-66FA-BE4A-B232-AE9C49220AC2}" type="slidenum">
              <a:rPr lang="en-US" smtClean="0"/>
              <a:t>27</a:t>
            </a:fld>
            <a:endParaRPr lang="en-US"/>
          </a:p>
        </p:txBody>
      </p:sp>
    </p:spTree>
    <p:extLst>
      <p:ext uri="{BB962C8B-B14F-4D97-AF65-F5344CB8AC3E}">
        <p14:creationId xmlns:p14="http://schemas.microsoft.com/office/powerpoint/2010/main" val="17177832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0457B-FCE3-834A-B569-25EC9BB7B619}" type="slidenum">
              <a:rPr lang="en-US" smtClean="0"/>
              <a:t>28</a:t>
            </a:fld>
            <a:endParaRPr lang="en-US"/>
          </a:p>
        </p:txBody>
      </p:sp>
    </p:spTree>
    <p:extLst>
      <p:ext uri="{BB962C8B-B14F-4D97-AF65-F5344CB8AC3E}">
        <p14:creationId xmlns:p14="http://schemas.microsoft.com/office/powerpoint/2010/main" val="39125708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lnSpc>
                <a:spcPct val="120000"/>
              </a:lnSpc>
              <a:spcBef>
                <a:spcPts val="0"/>
              </a:spcBef>
              <a:buNone/>
            </a:pPr>
            <a:endParaRPr lang="en-US" dirty="0">
              <a:solidFill>
                <a:schemeClr val="tx1"/>
              </a:solidFill>
            </a:endParaRPr>
          </a:p>
        </p:txBody>
      </p:sp>
      <p:sp>
        <p:nvSpPr>
          <p:cNvPr id="4" name="Slide Number Placeholder 3"/>
          <p:cNvSpPr>
            <a:spLocks noGrp="1"/>
          </p:cNvSpPr>
          <p:nvPr>
            <p:ph type="sldNum" sz="quarter" idx="10"/>
          </p:nvPr>
        </p:nvSpPr>
        <p:spPr/>
        <p:txBody>
          <a:bodyPr/>
          <a:lstStyle/>
          <a:p>
            <a:fld id="{8AC0457B-FCE3-834A-B569-25EC9BB7B619}" type="slidenum">
              <a:rPr lang="en-US" smtClean="0"/>
              <a:t>30</a:t>
            </a:fld>
            <a:endParaRPr lang="en-US"/>
          </a:p>
        </p:txBody>
      </p:sp>
    </p:spTree>
    <p:extLst>
      <p:ext uri="{BB962C8B-B14F-4D97-AF65-F5344CB8AC3E}">
        <p14:creationId xmlns:p14="http://schemas.microsoft.com/office/powerpoint/2010/main" val="41049215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0457B-FCE3-834A-B569-25EC9BB7B619}" type="slidenum">
              <a:rPr lang="en-US" smtClean="0"/>
              <a:t>31</a:t>
            </a:fld>
            <a:endParaRPr lang="en-US"/>
          </a:p>
        </p:txBody>
      </p:sp>
    </p:spTree>
    <p:extLst>
      <p:ext uri="{BB962C8B-B14F-4D97-AF65-F5344CB8AC3E}">
        <p14:creationId xmlns:p14="http://schemas.microsoft.com/office/powerpoint/2010/main" val="18050342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0457B-FCE3-834A-B569-25EC9BB7B619}" type="slidenum">
              <a:rPr lang="en-US" smtClean="0"/>
              <a:t>32</a:t>
            </a:fld>
            <a:endParaRPr lang="en-US"/>
          </a:p>
        </p:txBody>
      </p:sp>
    </p:spTree>
    <p:extLst>
      <p:ext uri="{BB962C8B-B14F-4D97-AF65-F5344CB8AC3E}">
        <p14:creationId xmlns:p14="http://schemas.microsoft.com/office/powerpoint/2010/main" val="1575228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0457B-FCE3-834A-B569-25EC9BB7B619}" type="slidenum">
              <a:rPr lang="en-US" smtClean="0"/>
              <a:t>33</a:t>
            </a:fld>
            <a:endParaRPr lang="en-US"/>
          </a:p>
        </p:txBody>
      </p:sp>
    </p:spTree>
    <p:extLst>
      <p:ext uri="{BB962C8B-B14F-4D97-AF65-F5344CB8AC3E}">
        <p14:creationId xmlns:p14="http://schemas.microsoft.com/office/powerpoint/2010/main" val="16225568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0457B-FCE3-834A-B569-25EC9BB7B619}" type="slidenum">
              <a:rPr lang="en-US" smtClean="0"/>
              <a:t>34</a:t>
            </a:fld>
            <a:endParaRPr lang="en-US"/>
          </a:p>
        </p:txBody>
      </p:sp>
    </p:spTree>
    <p:extLst>
      <p:ext uri="{BB962C8B-B14F-4D97-AF65-F5344CB8AC3E}">
        <p14:creationId xmlns:p14="http://schemas.microsoft.com/office/powerpoint/2010/main" val="17855133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lnSpc>
                <a:spcPct val="120000"/>
              </a:lnSpc>
              <a:spcBef>
                <a:spcPts val="0"/>
              </a:spcBef>
              <a:buNone/>
            </a:pPr>
            <a:endParaRPr lang="en-US" dirty="0">
              <a:solidFill>
                <a:schemeClr val="tx1"/>
              </a:solidFill>
            </a:endParaRPr>
          </a:p>
        </p:txBody>
      </p:sp>
      <p:sp>
        <p:nvSpPr>
          <p:cNvPr id="4" name="Slide Number Placeholder 3"/>
          <p:cNvSpPr>
            <a:spLocks noGrp="1"/>
          </p:cNvSpPr>
          <p:nvPr>
            <p:ph type="sldNum" sz="quarter" idx="10"/>
          </p:nvPr>
        </p:nvSpPr>
        <p:spPr/>
        <p:txBody>
          <a:bodyPr/>
          <a:lstStyle/>
          <a:p>
            <a:fld id="{8AC0457B-FCE3-834A-B569-25EC9BB7B619}" type="slidenum">
              <a:rPr lang="en-US" smtClean="0"/>
              <a:t>35</a:t>
            </a:fld>
            <a:endParaRPr lang="en-US"/>
          </a:p>
        </p:txBody>
      </p:sp>
    </p:spTree>
    <p:extLst>
      <p:ext uri="{BB962C8B-B14F-4D97-AF65-F5344CB8AC3E}">
        <p14:creationId xmlns:p14="http://schemas.microsoft.com/office/powerpoint/2010/main" val="12809107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lnSpc>
                <a:spcPct val="120000"/>
              </a:lnSpc>
              <a:spcBef>
                <a:spcPts val="0"/>
              </a:spcBef>
              <a:buNone/>
            </a:pPr>
            <a:endParaRPr lang="en-US" dirty="0">
              <a:solidFill>
                <a:schemeClr val="tx1"/>
              </a:solidFill>
            </a:endParaRPr>
          </a:p>
        </p:txBody>
      </p:sp>
      <p:sp>
        <p:nvSpPr>
          <p:cNvPr id="4" name="Slide Number Placeholder 3"/>
          <p:cNvSpPr>
            <a:spLocks noGrp="1"/>
          </p:cNvSpPr>
          <p:nvPr>
            <p:ph type="sldNum" sz="quarter" idx="10"/>
          </p:nvPr>
        </p:nvSpPr>
        <p:spPr/>
        <p:txBody>
          <a:bodyPr/>
          <a:lstStyle/>
          <a:p>
            <a:fld id="{8AC0457B-FCE3-834A-B569-25EC9BB7B619}" type="slidenum">
              <a:rPr lang="en-US" smtClean="0"/>
              <a:t>36</a:t>
            </a:fld>
            <a:endParaRPr lang="en-US"/>
          </a:p>
        </p:txBody>
      </p:sp>
    </p:spTree>
    <p:extLst>
      <p:ext uri="{BB962C8B-B14F-4D97-AF65-F5344CB8AC3E}">
        <p14:creationId xmlns:p14="http://schemas.microsoft.com/office/powerpoint/2010/main" val="1034854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0457B-FCE3-834A-B569-25EC9BB7B619}" type="slidenum">
              <a:rPr lang="en-US" smtClean="0"/>
              <a:t>7</a:t>
            </a:fld>
            <a:endParaRPr lang="en-US"/>
          </a:p>
        </p:txBody>
      </p:sp>
    </p:spTree>
    <p:extLst>
      <p:ext uri="{BB962C8B-B14F-4D97-AF65-F5344CB8AC3E}">
        <p14:creationId xmlns:p14="http://schemas.microsoft.com/office/powerpoint/2010/main" val="93840855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0457B-FCE3-834A-B569-25EC9BB7B619}" type="slidenum">
              <a:rPr lang="en-US" smtClean="0"/>
              <a:t>37</a:t>
            </a:fld>
            <a:endParaRPr lang="en-US"/>
          </a:p>
        </p:txBody>
      </p:sp>
    </p:spTree>
    <p:extLst>
      <p:ext uri="{BB962C8B-B14F-4D97-AF65-F5344CB8AC3E}">
        <p14:creationId xmlns:p14="http://schemas.microsoft.com/office/powerpoint/2010/main" val="31433333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0457B-FCE3-834A-B569-25EC9BB7B619}" type="slidenum">
              <a:rPr lang="en-US" smtClean="0"/>
              <a:t>38</a:t>
            </a:fld>
            <a:endParaRPr lang="en-US"/>
          </a:p>
        </p:txBody>
      </p:sp>
    </p:spTree>
    <p:extLst>
      <p:ext uri="{BB962C8B-B14F-4D97-AF65-F5344CB8AC3E}">
        <p14:creationId xmlns:p14="http://schemas.microsoft.com/office/powerpoint/2010/main" val="4014781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AC0457B-FCE3-834A-B569-25EC9BB7B619}" type="slidenum">
              <a:rPr lang="en-US" smtClean="0"/>
              <a:t>39</a:t>
            </a:fld>
            <a:endParaRPr lang="en-US"/>
          </a:p>
        </p:txBody>
      </p:sp>
    </p:spTree>
    <p:extLst>
      <p:ext uri="{BB962C8B-B14F-4D97-AF65-F5344CB8AC3E}">
        <p14:creationId xmlns:p14="http://schemas.microsoft.com/office/powerpoint/2010/main" val="26935224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0457B-FCE3-834A-B569-25EC9BB7B619}" type="slidenum">
              <a:rPr lang="en-US" smtClean="0"/>
              <a:t>40</a:t>
            </a:fld>
            <a:endParaRPr lang="en-US"/>
          </a:p>
        </p:txBody>
      </p:sp>
    </p:spTree>
    <p:extLst>
      <p:ext uri="{BB962C8B-B14F-4D97-AF65-F5344CB8AC3E}">
        <p14:creationId xmlns:p14="http://schemas.microsoft.com/office/powerpoint/2010/main" val="207451657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C0457B-FCE3-834A-B569-25EC9BB7B619}" type="slidenum">
              <a:rPr lang="en-US" smtClean="0"/>
              <a:t>43</a:t>
            </a:fld>
            <a:endParaRPr lang="en-US"/>
          </a:p>
        </p:txBody>
      </p:sp>
    </p:spTree>
    <p:extLst>
      <p:ext uri="{BB962C8B-B14F-4D97-AF65-F5344CB8AC3E}">
        <p14:creationId xmlns:p14="http://schemas.microsoft.com/office/powerpoint/2010/main" val="63541260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0457B-FCE3-834A-B569-25EC9BB7B619}" type="slidenum">
              <a:rPr lang="en-US" smtClean="0"/>
              <a:t>44</a:t>
            </a:fld>
            <a:endParaRPr lang="en-US"/>
          </a:p>
        </p:txBody>
      </p:sp>
    </p:spTree>
    <p:extLst>
      <p:ext uri="{BB962C8B-B14F-4D97-AF65-F5344CB8AC3E}">
        <p14:creationId xmlns:p14="http://schemas.microsoft.com/office/powerpoint/2010/main" val="21187322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9174576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0457B-FCE3-834A-B569-25EC9BB7B619}" type="slidenum">
              <a:rPr lang="en-US" smtClean="0"/>
              <a:t>46</a:t>
            </a:fld>
            <a:endParaRPr lang="en-US"/>
          </a:p>
        </p:txBody>
      </p:sp>
    </p:spTree>
    <p:extLst>
      <p:ext uri="{BB962C8B-B14F-4D97-AF65-F5344CB8AC3E}">
        <p14:creationId xmlns:p14="http://schemas.microsoft.com/office/powerpoint/2010/main" val="3232637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3263" y="1154113"/>
            <a:ext cx="5543550" cy="31178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8CB7C-66FA-BE4A-B232-AE9C49220AC2}" type="slidenum">
              <a:rPr lang="en-US" smtClean="0"/>
              <a:t>8</a:t>
            </a:fld>
            <a:endParaRPr lang="en-US"/>
          </a:p>
        </p:txBody>
      </p:sp>
    </p:spTree>
    <p:extLst>
      <p:ext uri="{BB962C8B-B14F-4D97-AF65-F5344CB8AC3E}">
        <p14:creationId xmlns:p14="http://schemas.microsoft.com/office/powerpoint/2010/main" val="1580554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C0457B-FCE3-834A-B569-25EC9BB7B619}" type="slidenum">
              <a:rPr lang="en-US" smtClean="0"/>
              <a:t>9</a:t>
            </a:fld>
            <a:endParaRPr lang="en-US"/>
          </a:p>
        </p:txBody>
      </p:sp>
    </p:spTree>
    <p:extLst>
      <p:ext uri="{BB962C8B-B14F-4D97-AF65-F5344CB8AC3E}">
        <p14:creationId xmlns:p14="http://schemas.microsoft.com/office/powerpoint/2010/main" val="3505366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C0457B-FCE3-834A-B569-25EC9BB7B619}" type="slidenum">
              <a:rPr lang="en-US" smtClean="0"/>
              <a:t>10</a:t>
            </a:fld>
            <a:endParaRPr lang="en-US"/>
          </a:p>
        </p:txBody>
      </p:sp>
    </p:spTree>
    <p:extLst>
      <p:ext uri="{BB962C8B-B14F-4D97-AF65-F5344CB8AC3E}">
        <p14:creationId xmlns:p14="http://schemas.microsoft.com/office/powerpoint/2010/main" val="810137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3263" y="1154113"/>
            <a:ext cx="5543550" cy="31178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4916">
              <a:defRPr/>
            </a:pPr>
            <a:fld id="{4C636B25-568B-604E-8488-A2BE5315812E}" type="slidenum">
              <a:rPr lang="en-US" sz="1800" kern="0">
                <a:solidFill>
                  <a:sysClr val="windowText" lastClr="000000"/>
                </a:solidFill>
              </a:rPr>
              <a:pPr defTabSz="924916">
                <a:defRPr/>
              </a:pPr>
              <a:t>11</a:t>
            </a:fld>
            <a:endParaRPr lang="en-US" sz="1800" kern="0" dirty="0">
              <a:solidFill>
                <a:sysClr val="windowText" lastClr="000000"/>
              </a:solidFill>
            </a:endParaRPr>
          </a:p>
        </p:txBody>
      </p:sp>
    </p:spTree>
    <p:extLst>
      <p:ext uri="{BB962C8B-B14F-4D97-AF65-F5344CB8AC3E}">
        <p14:creationId xmlns:p14="http://schemas.microsoft.com/office/powerpoint/2010/main" val="2492157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C0457B-FCE3-834A-B569-25EC9BB7B619}" type="slidenum">
              <a:rPr lang="en-US" smtClean="0"/>
              <a:t>12</a:t>
            </a:fld>
            <a:endParaRPr lang="en-US"/>
          </a:p>
        </p:txBody>
      </p:sp>
    </p:spTree>
    <p:extLst>
      <p:ext uri="{BB962C8B-B14F-4D97-AF65-F5344CB8AC3E}">
        <p14:creationId xmlns:p14="http://schemas.microsoft.com/office/powerpoint/2010/main" val="283571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0457B-FCE3-834A-B569-25EC9BB7B619}" type="slidenum">
              <a:rPr lang="en-US" smtClean="0"/>
              <a:t>13</a:t>
            </a:fld>
            <a:endParaRPr lang="en-US"/>
          </a:p>
        </p:txBody>
      </p:sp>
    </p:spTree>
    <p:extLst>
      <p:ext uri="{BB962C8B-B14F-4D97-AF65-F5344CB8AC3E}">
        <p14:creationId xmlns:p14="http://schemas.microsoft.com/office/powerpoint/2010/main" val="21155242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5815" y="521892"/>
            <a:ext cx="11172092" cy="2926080"/>
          </a:xfrm>
          <a:prstGeom prst="rect">
            <a:avLst/>
          </a:prstGeom>
          <a:effectLst>
            <a:outerShdw blurRad="50800" dist="38100" dir="2700000" algn="tl" rotWithShape="0">
              <a:prstClr val="black">
                <a:alpha val="40000"/>
              </a:prstClr>
            </a:outerShdw>
          </a:effectLst>
        </p:spPr>
        <p:txBody>
          <a:bodyPr anchor="b">
            <a:normAutofit/>
          </a:bodyPr>
          <a:lstStyle>
            <a:lvl1pPr algn="ctr">
              <a:lnSpc>
                <a:spcPct val="85000"/>
              </a:lnSpc>
              <a:defRPr sz="7200" b="1" cap="small" baseline="0">
                <a:solidFill>
                  <a:srgbClr val="570100"/>
                </a:solidFill>
                <a:latin typeface="Century Gothic" panose="020B0502020202020204" pitchFamily="34" charset="0"/>
                <a:cs typeface="Times New Roman" panose="02020603050405020304" pitchFamily="18" charset="0"/>
              </a:defRPr>
            </a:lvl1pPr>
          </a:lstStyle>
          <a:p>
            <a:r>
              <a:rPr lang="en-US" dirty="0"/>
              <a:t>Click to edit Master title style</a:t>
            </a:r>
          </a:p>
        </p:txBody>
      </p:sp>
      <p:sp>
        <p:nvSpPr>
          <p:cNvPr id="3" name="Subtitle 2"/>
          <p:cNvSpPr>
            <a:spLocks noGrp="1"/>
          </p:cNvSpPr>
          <p:nvPr>
            <p:ph type="subTitle" idx="1"/>
          </p:nvPr>
        </p:nvSpPr>
        <p:spPr>
          <a:xfrm>
            <a:off x="1709531" y="3957565"/>
            <a:ext cx="8767860" cy="1388165"/>
          </a:xfrm>
          <a:prstGeom prst="rect">
            <a:avLst/>
          </a:prstGeom>
        </p:spPr>
        <p:txBody>
          <a:bodyPr>
            <a:normAutofit/>
          </a:bodyPr>
          <a:lstStyle>
            <a:lvl1pPr marL="0" indent="0" algn="ctr">
              <a:buNone/>
              <a:defRPr sz="3000">
                <a:solidFill>
                  <a:schemeClr val="tx1"/>
                </a:solidFill>
                <a:latin typeface="Century Gothic" panose="020B0502020202020204" pitchFamily="34" charset="0"/>
              </a:defRPr>
            </a:lvl1pPr>
            <a:lvl2pPr marL="457189" indent="0" algn="ctr">
              <a:buNone/>
              <a:defRPr sz="2200"/>
            </a:lvl2pPr>
            <a:lvl3pPr marL="914377" indent="0" algn="ctr">
              <a:buNone/>
              <a:defRPr sz="2200"/>
            </a:lvl3pPr>
            <a:lvl4pPr marL="1371566" indent="0" algn="ctr">
              <a:buNone/>
              <a:defRPr sz="2000"/>
            </a:lvl4pPr>
            <a:lvl5pPr marL="1828754" indent="0" algn="ctr">
              <a:buNone/>
              <a:defRPr sz="2000"/>
            </a:lvl5pPr>
            <a:lvl6pPr marL="2285943" indent="0" algn="ctr">
              <a:buNone/>
              <a:defRPr sz="2000"/>
            </a:lvl6pPr>
            <a:lvl7pPr marL="2743131" indent="0" algn="ctr">
              <a:buNone/>
              <a:defRPr sz="2000"/>
            </a:lvl7pPr>
            <a:lvl8pPr marL="3200320" indent="0" algn="ctr">
              <a:buNone/>
              <a:defRPr sz="2000"/>
            </a:lvl8pPr>
            <a:lvl9pPr marL="3657509" indent="0" algn="ctr">
              <a:buNone/>
              <a:defRPr sz="2000"/>
            </a:lvl9pPr>
          </a:lstStyle>
          <a:p>
            <a:r>
              <a:rPr lang="en-US" dirty="0"/>
              <a:t>Click to edit Master subtitle style</a:t>
            </a:r>
          </a:p>
        </p:txBody>
      </p:sp>
      <p:sp>
        <p:nvSpPr>
          <p:cNvPr id="6" name="Slide Number Placeholder 5"/>
          <p:cNvSpPr>
            <a:spLocks noGrp="1"/>
          </p:cNvSpPr>
          <p:nvPr>
            <p:ph type="sldNum" sz="quarter" idx="12"/>
          </p:nvPr>
        </p:nvSpPr>
        <p:spPr/>
        <p:txBody>
          <a:bodyPr/>
          <a:lstStyle>
            <a:lvl1pPr>
              <a:defRPr>
                <a:solidFill>
                  <a:schemeClr val="bg2">
                    <a:lumMod val="20000"/>
                    <a:lumOff val="80000"/>
                  </a:schemeClr>
                </a:solidFill>
                <a:latin typeface="Times New Roman" panose="02020603050405020304" pitchFamily="18" charset="0"/>
                <a:cs typeface="Times New Roman" panose="02020603050405020304" pitchFamily="18" charset="0"/>
              </a:defRPr>
            </a:lvl1pPr>
          </a:lstStyle>
          <a:p>
            <a:fld id="{C2926BDF-0A3D-4892-9CBE-21B5FA37E613}" type="slidenum">
              <a:rPr lang="en-US" smtClean="0"/>
              <a:pPr/>
              <a:t>‹#›</a:t>
            </a:fld>
            <a:endParaRPr lang="en-US" dirty="0"/>
          </a:p>
        </p:txBody>
      </p:sp>
      <p:cxnSp>
        <p:nvCxnSpPr>
          <p:cNvPr id="8" name="Straight Connector 7"/>
          <p:cNvCxnSpPr/>
          <p:nvPr/>
        </p:nvCxnSpPr>
        <p:spPr>
          <a:xfrm>
            <a:off x="1978665" y="3447178"/>
            <a:ext cx="8229601" cy="0"/>
          </a:xfrm>
          <a:prstGeom prst="line">
            <a:avLst/>
          </a:prstGeom>
          <a:ln w="28575" cmpd="sng">
            <a:solidFill>
              <a:srgbClr val="7C6D72"/>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343DBCDC-43F6-4FA7-91E8-E176ACE37978}"/>
              </a:ext>
            </a:extLst>
          </p:cNvPr>
          <p:cNvPicPr>
            <a:picLocks noChangeAspect="1"/>
          </p:cNvPicPr>
          <p:nvPr userDrawn="1"/>
        </p:nvPicPr>
        <p:blipFill>
          <a:blip r:embed="rId2"/>
          <a:stretch>
            <a:fillRect/>
          </a:stretch>
        </p:blipFill>
        <p:spPr>
          <a:xfrm>
            <a:off x="4791075" y="6270989"/>
            <a:ext cx="2609850" cy="485775"/>
          </a:xfrm>
          <a:prstGeom prst="rect">
            <a:avLst/>
          </a:prstGeom>
        </p:spPr>
      </p:pic>
    </p:spTree>
    <p:extLst>
      <p:ext uri="{BB962C8B-B14F-4D97-AF65-F5344CB8AC3E}">
        <p14:creationId xmlns:p14="http://schemas.microsoft.com/office/powerpoint/2010/main" val="1928924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CEC0A-2F09-BD4F-A3BF-44F61D00C9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E1C34E8-754F-FD4B-B7A1-1BDEE7D76E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E086B7-895A-6647-93C4-20E5790B5CCA}"/>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54DA131F-6E6F-814D-8B95-C694A81E82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FA98AD-77FD-6544-ABD9-62B65AC7A029}"/>
              </a:ext>
            </a:extLst>
          </p:cNvPr>
          <p:cNvSpPr>
            <a:spLocks noGrp="1"/>
          </p:cNvSpPr>
          <p:nvPr>
            <p:ph type="sldNum" sz="quarter" idx="12"/>
          </p:nvPr>
        </p:nvSpPr>
        <p:spPr/>
        <p:txBody>
          <a:bodyPr/>
          <a:lstStyle/>
          <a:p>
            <a:fld id="{B8306EEE-6CD9-6F4C-BDDA-0C88225C309D}" type="slidenum">
              <a:rPr lang="en-US" smtClean="0"/>
              <a:t>‹#›</a:t>
            </a:fld>
            <a:endParaRPr lang="en-US"/>
          </a:p>
        </p:txBody>
      </p:sp>
    </p:spTree>
    <p:extLst>
      <p:ext uri="{BB962C8B-B14F-4D97-AF65-F5344CB8AC3E}">
        <p14:creationId xmlns:p14="http://schemas.microsoft.com/office/powerpoint/2010/main" val="3706356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143000" y="2057399"/>
            <a:ext cx="4754880" cy="4023360"/>
          </a:xfrm>
        </p:spPr>
        <p:txBody>
          <a:bodyPr/>
          <a:lstStyle>
            <a:lvl1pPr marL="461963" indent="-461963">
              <a:buClr>
                <a:srgbClr val="570100"/>
              </a:buClr>
              <a:defRPr sz="2800">
                <a:solidFill>
                  <a:srgbClr val="570100"/>
                </a:solidFill>
              </a:defRPr>
            </a:lvl1pPr>
            <a:lvl2pPr marL="914400" indent="-450850">
              <a:buClr>
                <a:srgbClr val="570100"/>
              </a:buClr>
              <a:defRPr sz="2600">
                <a:solidFill>
                  <a:srgbClr val="570100"/>
                </a:solidFill>
              </a:defRPr>
            </a:lvl2pPr>
            <a:lvl3pPr marL="1377950" indent="-463550">
              <a:buClr>
                <a:srgbClr val="570100"/>
              </a:buClr>
              <a:tabLst>
                <a:tab pos="1377950" algn="l"/>
              </a:tabLst>
              <a:defRPr sz="2400">
                <a:solidFill>
                  <a:srgbClr val="570100"/>
                </a:solidFill>
              </a:defRPr>
            </a:lvl3pPr>
            <a:lvl4pPr marL="1828800" indent="-450850">
              <a:buClr>
                <a:srgbClr val="570100"/>
              </a:buClr>
              <a:defRPr sz="2200">
                <a:solidFill>
                  <a:srgbClr val="570100"/>
                </a:solidFill>
              </a:defRPr>
            </a:lvl4pPr>
            <a:lvl5pPr marL="2292350" indent="-463550">
              <a:buClr>
                <a:srgbClr val="570100"/>
              </a:buClr>
              <a:defRPr sz="2000">
                <a:solidFill>
                  <a:srgbClr val="570100"/>
                </a:solidFill>
              </a:defRPr>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C2926BDF-0A3D-4892-9CBE-21B5FA37E613}" type="slidenum">
              <a:rPr lang="en-US" smtClean="0"/>
              <a:t>‹#›</a:t>
            </a:fld>
            <a:endParaRPr lang="en-US"/>
          </a:p>
        </p:txBody>
      </p:sp>
      <p:sp>
        <p:nvSpPr>
          <p:cNvPr id="9" name="Content Placeholder 2">
            <a:extLst>
              <a:ext uri="{FF2B5EF4-FFF2-40B4-BE49-F238E27FC236}">
                <a16:creationId xmlns:a16="http://schemas.microsoft.com/office/drawing/2014/main" id="{2490A181-00BA-430B-94C1-40D8EF3F083B}"/>
              </a:ext>
            </a:extLst>
          </p:cNvPr>
          <p:cNvSpPr>
            <a:spLocks noGrp="1"/>
          </p:cNvSpPr>
          <p:nvPr>
            <p:ph sz="half" idx="13"/>
          </p:nvPr>
        </p:nvSpPr>
        <p:spPr>
          <a:xfrm>
            <a:off x="6294122" y="2057399"/>
            <a:ext cx="4754880" cy="4023360"/>
          </a:xfrm>
        </p:spPr>
        <p:txBody>
          <a:bodyPr/>
          <a:lstStyle>
            <a:lvl1pPr marL="461963" indent="-461963">
              <a:buClr>
                <a:srgbClr val="570100"/>
              </a:buClr>
              <a:defRPr sz="2800">
                <a:solidFill>
                  <a:srgbClr val="570100"/>
                </a:solidFill>
              </a:defRPr>
            </a:lvl1pPr>
            <a:lvl2pPr marL="914400" indent="-450850">
              <a:buClr>
                <a:srgbClr val="570100"/>
              </a:buClr>
              <a:defRPr sz="2600">
                <a:solidFill>
                  <a:srgbClr val="570100"/>
                </a:solidFill>
              </a:defRPr>
            </a:lvl2pPr>
            <a:lvl3pPr marL="1377950" indent="-463550">
              <a:buClr>
                <a:srgbClr val="570100"/>
              </a:buClr>
              <a:tabLst>
                <a:tab pos="1377950" algn="l"/>
              </a:tabLst>
              <a:defRPr sz="2400">
                <a:solidFill>
                  <a:srgbClr val="570100"/>
                </a:solidFill>
              </a:defRPr>
            </a:lvl3pPr>
            <a:lvl4pPr marL="1828800" indent="-450850">
              <a:buClr>
                <a:srgbClr val="570100"/>
              </a:buClr>
              <a:defRPr sz="2200">
                <a:solidFill>
                  <a:srgbClr val="570100"/>
                </a:solidFill>
              </a:defRPr>
            </a:lvl4pPr>
            <a:lvl5pPr marL="2292350" indent="-463550">
              <a:buClr>
                <a:srgbClr val="570100"/>
              </a:buClr>
              <a:defRPr sz="2000">
                <a:solidFill>
                  <a:srgbClr val="570100"/>
                </a:solidFill>
              </a:defRPr>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
            <a:extLst>
              <a:ext uri="{FF2B5EF4-FFF2-40B4-BE49-F238E27FC236}">
                <a16:creationId xmlns:a16="http://schemas.microsoft.com/office/drawing/2014/main" id="{98BF984D-B5E1-4B2C-961C-03B85C54BE5D}"/>
              </a:ext>
            </a:extLst>
          </p:cNvPr>
          <p:cNvSpPr>
            <a:spLocks noGrp="1"/>
          </p:cNvSpPr>
          <p:nvPr>
            <p:ph type="title"/>
          </p:nvPr>
        </p:nvSpPr>
        <p:spPr>
          <a:xfrm>
            <a:off x="410308" y="249116"/>
            <a:ext cx="11371384" cy="1356360"/>
          </a:xfrm>
          <a:effectLst>
            <a:outerShdw blurRad="50800" dist="38100" dir="2700000" algn="tl" rotWithShape="0">
              <a:prstClr val="black">
                <a:alpha val="40000"/>
              </a:prstClr>
            </a:outerShdw>
          </a:effectLst>
        </p:spPr>
        <p:txBody>
          <a:bodyPr/>
          <a:lstStyle>
            <a:lvl1pPr algn="ctr">
              <a:defRPr>
                <a:solidFill>
                  <a:srgbClr val="570100"/>
                </a:solidFill>
              </a:defRPr>
            </a:lvl1pPr>
          </a:lstStyle>
          <a:p>
            <a:r>
              <a:rPr lang="en-US"/>
              <a:t>Click to edit Master title style</a:t>
            </a:r>
            <a:endParaRPr lang="en-US" dirty="0"/>
          </a:p>
        </p:txBody>
      </p:sp>
    </p:spTree>
    <p:extLst>
      <p:ext uri="{BB962C8B-B14F-4D97-AF65-F5344CB8AC3E}">
        <p14:creationId xmlns:p14="http://schemas.microsoft.com/office/powerpoint/2010/main" val="1230378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2926BDF-0A3D-4892-9CBE-21B5FA37E613}" type="slidenum">
              <a:rPr lang="en-US" smtClean="0"/>
              <a:t>‹#›</a:t>
            </a:fld>
            <a:endParaRPr lang="en-US"/>
          </a:p>
        </p:txBody>
      </p:sp>
      <p:sp>
        <p:nvSpPr>
          <p:cNvPr id="5" name="Title Placeholder 1">
            <a:extLst>
              <a:ext uri="{FF2B5EF4-FFF2-40B4-BE49-F238E27FC236}">
                <a16:creationId xmlns:a16="http://schemas.microsoft.com/office/drawing/2014/main" id="{FE8BE315-2090-4ECE-B622-C109AD23D3FD}"/>
              </a:ext>
            </a:extLst>
          </p:cNvPr>
          <p:cNvSpPr>
            <a:spLocks noGrp="1"/>
          </p:cNvSpPr>
          <p:nvPr>
            <p:ph type="title"/>
          </p:nvPr>
        </p:nvSpPr>
        <p:spPr>
          <a:xfrm>
            <a:off x="529090" y="291990"/>
            <a:ext cx="11168332"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lvl1pPr>
              <a:defRPr>
                <a:latin typeface="Century Gothic" panose="020B0502020202020204" pitchFamily="34" charset="0"/>
              </a:defRPr>
            </a:lvl1pPr>
          </a:lstStyle>
          <a:p>
            <a:r>
              <a:rPr lang="en-US" dirty="0"/>
              <a:t>Click to edit Master title style</a:t>
            </a:r>
          </a:p>
        </p:txBody>
      </p:sp>
      <p:sp>
        <p:nvSpPr>
          <p:cNvPr id="7" name="Text Placeholder 2">
            <a:extLst>
              <a:ext uri="{FF2B5EF4-FFF2-40B4-BE49-F238E27FC236}">
                <a16:creationId xmlns:a16="http://schemas.microsoft.com/office/drawing/2014/main" id="{E8952FF0-6B5B-427D-9C98-B741F77BE6DF}"/>
              </a:ext>
            </a:extLst>
          </p:cNvPr>
          <p:cNvSpPr>
            <a:spLocks noGrp="1"/>
          </p:cNvSpPr>
          <p:nvPr>
            <p:ph idx="1"/>
          </p:nvPr>
        </p:nvSpPr>
        <p:spPr>
          <a:xfrm>
            <a:off x="1166009" y="1850366"/>
            <a:ext cx="9872871" cy="4038600"/>
          </a:xfrm>
          <a:prstGeom prst="rect">
            <a:avLst/>
          </a:prstGeom>
        </p:spPr>
        <p:txBody>
          <a:bodyPr vert="horz" lIns="91440" tIns="45720" rIns="91440" bIns="45720" rtlCol="0">
            <a:normAutofit/>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65206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1168350" y="1852439"/>
            <a:ext cx="4754880" cy="4041648"/>
          </a:xfrm>
          <a:prstGeom prst="rect">
            <a:avLst/>
          </a:prstGeom>
          <a:solidFill>
            <a:srgbClr val="E0DCDD"/>
          </a:solidFill>
          <a:ln w="6350">
            <a:solidFill>
              <a:schemeClr val="tx1"/>
            </a:solidFill>
          </a:ln>
        </p:spPr>
        <p:txBody>
          <a:bodyPr/>
          <a:lstStyle>
            <a:lvl1pPr marL="4572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sz="2800">
                <a:solidFill>
                  <a:schemeClr val="tx1"/>
                </a:solidFill>
                <a:latin typeface="Century Gothic" panose="020B0502020202020204" pitchFamily="34" charset="0"/>
              </a:defRPr>
            </a:lvl1pPr>
            <a:lvl2pPr marL="9144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sz="2800">
                <a:solidFill>
                  <a:schemeClr val="tx1"/>
                </a:solidFill>
                <a:latin typeface="Century Gothic" panose="020B0502020202020204" pitchFamily="34" charset="0"/>
              </a:defRPr>
            </a:lvl2pPr>
            <a:lvl3pPr marL="13716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sz="2600">
                <a:solidFill>
                  <a:schemeClr val="tx1"/>
                </a:solidFill>
                <a:latin typeface="Century Gothic" panose="020B0502020202020204" pitchFamily="34" charset="0"/>
              </a:defRPr>
            </a:lvl3pPr>
            <a:lvl4pPr marL="1828800" marR="0"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sz="2400">
                <a:solidFill>
                  <a:schemeClr val="tx1"/>
                </a:solidFill>
                <a:latin typeface="Century Gothic" panose="020B0502020202020204" pitchFamily="34" charset="0"/>
              </a:defRPr>
            </a:lvl4pPr>
            <a:lvl5pPr marL="2286000" marR="0"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sz="2200">
                <a:solidFill>
                  <a:schemeClr val="tx1"/>
                </a:solidFill>
                <a:latin typeface="Century Gothic" panose="020B0502020202020204" pitchFamily="34" charset="0"/>
              </a:defRPr>
            </a:lvl5pPr>
            <a:lvl6pPr>
              <a:defRPr sz="1600"/>
            </a:lvl6pPr>
            <a:lvl7pPr>
              <a:defRPr sz="1600"/>
            </a:lvl7pPr>
            <a:lvl8pPr>
              <a:defRPr sz="1600"/>
            </a:lvl8pPr>
            <a:lvl9pPr>
              <a:defRPr sz="1600"/>
            </a:lvl9pPr>
          </a:lstStyle>
          <a:p>
            <a:pPr marL="457200" marR="0" lvl="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a:pPr>
            <a:r>
              <a:rPr kumimoji="0" lang="en-US" sz="3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Edit Master text styles</a:t>
            </a:r>
          </a:p>
          <a:p>
            <a:pPr marL="914400" marR="0" lvl="1"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Second level</a:t>
            </a:r>
          </a:p>
          <a:p>
            <a:pPr marL="1371600" marR="0" lvl="2"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a:pPr>
            <a:r>
              <a:rPr kumimoji="0" lang="en-US" sz="2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Third level</a:t>
            </a:r>
          </a:p>
          <a:p>
            <a:pPr marL="1828800" marR="0" lvl="3"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Fourth level</a:t>
            </a:r>
          </a:p>
          <a:p>
            <a:pPr marL="2286000" marR="0" lvl="4"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a:pPr>
            <a:r>
              <a:rPr kumimoji="0" lang="en-US"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Fifth level</a:t>
            </a:r>
          </a:p>
        </p:txBody>
      </p:sp>
      <p:sp>
        <p:nvSpPr>
          <p:cNvPr id="7" name="Slide Number Placeholder 6"/>
          <p:cNvSpPr>
            <a:spLocks noGrp="1"/>
          </p:cNvSpPr>
          <p:nvPr>
            <p:ph type="sldNum" sz="quarter" idx="12"/>
          </p:nvPr>
        </p:nvSpPr>
        <p:spPr/>
        <p:txBody>
          <a:bodyPr/>
          <a:lstStyle/>
          <a:p>
            <a:fld id="{C2926BDF-0A3D-4892-9CBE-21B5FA37E613}" type="slidenum">
              <a:rPr lang="en-US" smtClean="0"/>
              <a:t>‹#›</a:t>
            </a:fld>
            <a:endParaRPr lang="en-US"/>
          </a:p>
        </p:txBody>
      </p:sp>
      <p:sp>
        <p:nvSpPr>
          <p:cNvPr id="9" name="Content Placeholder 2">
            <a:extLst>
              <a:ext uri="{FF2B5EF4-FFF2-40B4-BE49-F238E27FC236}">
                <a16:creationId xmlns:a16="http://schemas.microsoft.com/office/drawing/2014/main" id="{2490A181-00BA-430B-94C1-40D8EF3F083B}"/>
              </a:ext>
            </a:extLst>
          </p:cNvPr>
          <p:cNvSpPr>
            <a:spLocks noGrp="1"/>
          </p:cNvSpPr>
          <p:nvPr>
            <p:ph sz="half" idx="13" hasCustomPrompt="1"/>
          </p:nvPr>
        </p:nvSpPr>
        <p:spPr>
          <a:xfrm>
            <a:off x="6283260" y="1852439"/>
            <a:ext cx="4754880" cy="4041648"/>
          </a:xfrm>
          <a:prstGeom prst="rect">
            <a:avLst/>
          </a:prstGeom>
          <a:solidFill>
            <a:srgbClr val="E0DCDD"/>
          </a:solidFill>
          <a:ln w="6350">
            <a:solidFill>
              <a:schemeClr val="tx1"/>
            </a:solidFill>
          </a:ln>
        </p:spPr>
        <p:txBody>
          <a:bodyPr/>
          <a:lstStyle>
            <a:lvl1pPr marL="4572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sz="3000">
                <a:solidFill>
                  <a:schemeClr val="tx1"/>
                </a:solidFill>
                <a:latin typeface="Century Gothic" panose="020B0502020202020204" pitchFamily="34" charset="0"/>
              </a:defRPr>
            </a:lvl1pPr>
            <a:lvl2pPr marL="9144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sz="2800">
                <a:solidFill>
                  <a:schemeClr val="tx1"/>
                </a:solidFill>
                <a:latin typeface="Century Gothic" panose="020B0502020202020204" pitchFamily="34" charset="0"/>
              </a:defRPr>
            </a:lvl2pPr>
            <a:lvl3pPr marL="13716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sz="2600">
                <a:solidFill>
                  <a:schemeClr val="tx1"/>
                </a:solidFill>
                <a:latin typeface="Century Gothic" panose="020B0502020202020204" pitchFamily="34" charset="0"/>
              </a:defRPr>
            </a:lvl3pPr>
            <a:lvl4pPr marL="1828800" marR="0"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sz="2400">
                <a:solidFill>
                  <a:schemeClr val="tx1"/>
                </a:solidFill>
                <a:latin typeface="Century Gothic" panose="020B0502020202020204" pitchFamily="34" charset="0"/>
              </a:defRPr>
            </a:lvl4pPr>
            <a:lvl5pPr marL="2286000" marR="0"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sz="2200">
                <a:solidFill>
                  <a:schemeClr val="tx1"/>
                </a:solidFill>
                <a:latin typeface="Century Gothic" panose="020B0502020202020204" pitchFamily="34" charset="0"/>
              </a:defRPr>
            </a:lvl5pPr>
            <a:lvl6pPr>
              <a:defRPr sz="1600"/>
            </a:lvl6pPr>
            <a:lvl7pPr>
              <a:defRPr sz="1600"/>
            </a:lvl7pPr>
            <a:lvl8pPr>
              <a:defRPr sz="1600"/>
            </a:lvl8pPr>
            <a:lvl9pPr>
              <a:defRPr sz="1600"/>
            </a:lvl9pPr>
          </a:lstStyle>
          <a:p>
            <a:pPr marL="457200" marR="0" lvl="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a:pPr>
            <a:r>
              <a:rPr kumimoji="0" lang="en-US" sz="3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Edit Master text styles</a:t>
            </a:r>
          </a:p>
          <a:p>
            <a:pPr marL="914400" marR="0" lvl="1"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Second level</a:t>
            </a:r>
          </a:p>
          <a:p>
            <a:pPr marL="1371600" marR="0" lvl="2"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a:pPr>
            <a:r>
              <a:rPr kumimoji="0" lang="en-US" sz="2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Third level</a:t>
            </a:r>
          </a:p>
          <a:p>
            <a:pPr marL="1828800" marR="0" lvl="3"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Fourth level</a:t>
            </a:r>
          </a:p>
          <a:p>
            <a:pPr marL="2286000" marR="0" lvl="4"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a:pPr>
            <a:r>
              <a:rPr kumimoji="0" lang="en-US"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Fifth level</a:t>
            </a:r>
          </a:p>
        </p:txBody>
      </p:sp>
      <p:sp>
        <p:nvSpPr>
          <p:cNvPr id="6" name="Title Placeholder 1">
            <a:extLst>
              <a:ext uri="{FF2B5EF4-FFF2-40B4-BE49-F238E27FC236}">
                <a16:creationId xmlns:a16="http://schemas.microsoft.com/office/drawing/2014/main" id="{E45B386D-ACC5-469E-901D-58A266A457AF}"/>
              </a:ext>
            </a:extLst>
          </p:cNvPr>
          <p:cNvSpPr>
            <a:spLocks noGrp="1"/>
          </p:cNvSpPr>
          <p:nvPr>
            <p:ph type="title"/>
          </p:nvPr>
        </p:nvSpPr>
        <p:spPr>
          <a:xfrm>
            <a:off x="529090" y="291990"/>
            <a:ext cx="11168332"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lvl1pPr>
              <a:defRPr>
                <a:latin typeface="Century Gothic" panose="020B0502020202020204" pitchFamily="34" charset="0"/>
              </a:defRPr>
            </a:lvl1pPr>
          </a:lstStyle>
          <a:p>
            <a:r>
              <a:rPr lang="en-US" dirty="0"/>
              <a:t>Click to edit Master title style</a:t>
            </a:r>
          </a:p>
        </p:txBody>
      </p:sp>
    </p:spTree>
    <p:extLst>
      <p:ext uri="{BB962C8B-B14F-4D97-AF65-F5344CB8AC3E}">
        <p14:creationId xmlns:p14="http://schemas.microsoft.com/office/powerpoint/2010/main" val="2936108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69419" y="1846698"/>
            <a:ext cx="4754880" cy="640080"/>
          </a:xfrm>
          <a:prstGeom prst="rect">
            <a:avLst/>
          </a:prstGeom>
          <a:solidFill>
            <a:srgbClr val="7C6D72"/>
          </a:solidFill>
          <a:ln w="6350">
            <a:solidFill>
              <a:schemeClr val="tx1"/>
            </a:solidFill>
          </a:ln>
        </p:spPr>
        <p:txBody>
          <a:bodyPr anchor="ctr">
            <a:normAutofit/>
          </a:bodyPr>
          <a:lstStyle>
            <a:lvl1pPr marL="0" indent="0" algn="ctr">
              <a:spcBef>
                <a:spcPts val="0"/>
              </a:spcBef>
              <a:buNone/>
              <a:defRPr sz="3000" b="0">
                <a:solidFill>
                  <a:schemeClr val="bg1"/>
                </a:solidFill>
                <a:latin typeface="Century Gothic" panose="020B0502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4" name="Content Placeholder 3"/>
          <p:cNvSpPr>
            <a:spLocks noGrp="1"/>
          </p:cNvSpPr>
          <p:nvPr>
            <p:ph sz="half" idx="2" hasCustomPrompt="1"/>
          </p:nvPr>
        </p:nvSpPr>
        <p:spPr>
          <a:xfrm>
            <a:off x="1169419" y="2540000"/>
            <a:ext cx="4754880" cy="3350840"/>
          </a:xfrm>
          <a:prstGeom prst="rect">
            <a:avLst/>
          </a:prstGeom>
          <a:solidFill>
            <a:srgbClr val="E0DCDD"/>
          </a:solidFill>
          <a:ln w="6350">
            <a:solidFill>
              <a:schemeClr val="tx1"/>
            </a:solidFill>
          </a:ln>
        </p:spPr>
        <p:txBody>
          <a:bodyPr/>
          <a:lstStyle>
            <a:lvl1pPr marL="4572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sz="2800">
                <a:solidFill>
                  <a:schemeClr val="tx1"/>
                </a:solidFill>
                <a:latin typeface="Century Gothic" panose="020B0502020202020204" pitchFamily="34" charset="0"/>
              </a:defRPr>
            </a:lvl1pPr>
            <a:lvl2pPr marL="9144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sz="2600">
                <a:solidFill>
                  <a:schemeClr val="tx1"/>
                </a:solidFill>
                <a:latin typeface="Century Gothic" panose="020B0502020202020204" pitchFamily="34" charset="0"/>
              </a:defRPr>
            </a:lvl2pPr>
            <a:lvl3pPr marL="13716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sz="2400">
                <a:solidFill>
                  <a:schemeClr val="tx1"/>
                </a:solidFill>
                <a:latin typeface="Century Gothic" panose="020B0502020202020204" pitchFamily="34" charset="0"/>
              </a:defRPr>
            </a:lvl3pPr>
            <a:lvl4pPr marL="1828800" marR="0"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sz="2200">
                <a:solidFill>
                  <a:schemeClr val="tx1"/>
                </a:solidFill>
                <a:latin typeface="Century Gothic" panose="020B0502020202020204" pitchFamily="34" charset="0"/>
              </a:defRPr>
            </a:lvl4pPr>
            <a:lvl5pPr marL="2286000" marR="0"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sz="2000">
                <a:solidFill>
                  <a:schemeClr val="tx1"/>
                </a:solidFill>
                <a:latin typeface="Century Gothic" panose="020B0502020202020204" pitchFamily="34" charset="0"/>
              </a:defRPr>
            </a:lvl5pPr>
            <a:lvl6pPr>
              <a:defRPr sz="1600"/>
            </a:lvl6pPr>
            <a:lvl7pPr>
              <a:defRPr sz="1600"/>
            </a:lvl7pPr>
            <a:lvl8pPr>
              <a:defRPr sz="1600"/>
            </a:lvl8pPr>
            <a:lvl9pPr>
              <a:defRPr sz="1600"/>
            </a:lvl9pPr>
          </a:lstStyle>
          <a:p>
            <a:pPr marL="457200" marR="0" lvl="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a:pPr>
            <a:r>
              <a:rPr kumimoji="0" lang="en-US" sz="3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Edit Master text styles</a:t>
            </a:r>
          </a:p>
          <a:p>
            <a:pPr marL="914400" marR="0" lvl="1"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Second level</a:t>
            </a:r>
          </a:p>
          <a:p>
            <a:pPr marL="1371600" marR="0" lvl="2"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a:pPr>
            <a:r>
              <a:rPr kumimoji="0" lang="en-US" sz="2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Third level</a:t>
            </a:r>
          </a:p>
          <a:p>
            <a:pPr marL="1828800" marR="0" lvl="3"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Fourth level</a:t>
            </a:r>
          </a:p>
          <a:p>
            <a:pPr marL="2286000" marR="0" lvl="4"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a:pPr>
            <a:r>
              <a:rPr kumimoji="0" lang="en-US"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Fifth level</a:t>
            </a:r>
          </a:p>
        </p:txBody>
      </p:sp>
      <p:sp>
        <p:nvSpPr>
          <p:cNvPr id="5" name="Text Placeholder 4"/>
          <p:cNvSpPr>
            <a:spLocks noGrp="1"/>
          </p:cNvSpPr>
          <p:nvPr>
            <p:ph type="body" sz="quarter" idx="3"/>
          </p:nvPr>
        </p:nvSpPr>
        <p:spPr>
          <a:xfrm>
            <a:off x="6278226" y="1853272"/>
            <a:ext cx="4754880" cy="640080"/>
          </a:xfrm>
          <a:prstGeom prst="rect">
            <a:avLst/>
          </a:prstGeom>
          <a:solidFill>
            <a:srgbClr val="7C6D72"/>
          </a:solidFill>
          <a:ln w="6350">
            <a:solidFill>
              <a:schemeClr val="tx1"/>
            </a:solidFill>
          </a:ln>
        </p:spPr>
        <p:txBody>
          <a:bodyPr anchor="ctr">
            <a:normAutofit/>
          </a:bodyPr>
          <a:lstStyle>
            <a:lvl1pPr marL="0" indent="0" algn="ctr">
              <a:spcBef>
                <a:spcPts val="0"/>
              </a:spcBef>
              <a:buNone/>
              <a:defRPr sz="3000" b="0">
                <a:solidFill>
                  <a:schemeClr val="bg1"/>
                </a:solidFill>
                <a:latin typeface="Century Gothic" panose="020B0502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9" name="Slide Number Placeholder 8"/>
          <p:cNvSpPr>
            <a:spLocks noGrp="1"/>
          </p:cNvSpPr>
          <p:nvPr>
            <p:ph type="sldNum" sz="quarter" idx="12"/>
          </p:nvPr>
        </p:nvSpPr>
        <p:spPr/>
        <p:txBody>
          <a:bodyPr/>
          <a:lstStyle/>
          <a:p>
            <a:fld id="{C2926BDF-0A3D-4892-9CBE-21B5FA37E613}" type="slidenum">
              <a:rPr lang="en-US" smtClean="0"/>
              <a:t>‹#›</a:t>
            </a:fld>
            <a:endParaRPr lang="en-US"/>
          </a:p>
        </p:txBody>
      </p:sp>
      <p:sp>
        <p:nvSpPr>
          <p:cNvPr id="11" name="Content Placeholder 3">
            <a:extLst>
              <a:ext uri="{FF2B5EF4-FFF2-40B4-BE49-F238E27FC236}">
                <a16:creationId xmlns:a16="http://schemas.microsoft.com/office/drawing/2014/main" id="{C23A0ACF-C723-4F59-9DE6-0EB245690727}"/>
              </a:ext>
            </a:extLst>
          </p:cNvPr>
          <p:cNvSpPr>
            <a:spLocks noGrp="1"/>
          </p:cNvSpPr>
          <p:nvPr>
            <p:ph sz="half" idx="14" hasCustomPrompt="1"/>
          </p:nvPr>
        </p:nvSpPr>
        <p:spPr>
          <a:xfrm>
            <a:off x="6278226" y="2540000"/>
            <a:ext cx="4754880" cy="3350840"/>
          </a:xfrm>
          <a:prstGeom prst="rect">
            <a:avLst/>
          </a:prstGeom>
          <a:solidFill>
            <a:srgbClr val="E0DCDD"/>
          </a:solidFill>
          <a:ln w="6350">
            <a:solidFill>
              <a:schemeClr val="tx1"/>
            </a:solidFill>
          </a:ln>
        </p:spPr>
        <p:txBody>
          <a:bodyPr/>
          <a:lstStyle>
            <a:lvl1pPr marL="4572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sz="2800">
                <a:solidFill>
                  <a:schemeClr val="tx1"/>
                </a:solidFill>
                <a:latin typeface="Century Gothic" panose="020B0502020202020204" pitchFamily="34" charset="0"/>
              </a:defRPr>
            </a:lvl1pPr>
            <a:lvl2pPr marL="9144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sz="2600">
                <a:solidFill>
                  <a:schemeClr val="tx1"/>
                </a:solidFill>
                <a:latin typeface="Century Gothic" panose="020B0502020202020204" pitchFamily="34" charset="0"/>
              </a:defRPr>
            </a:lvl2pPr>
            <a:lvl3pPr marL="13716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sz="2400">
                <a:solidFill>
                  <a:schemeClr val="tx1"/>
                </a:solidFill>
                <a:latin typeface="Century Gothic" panose="020B0502020202020204" pitchFamily="34" charset="0"/>
              </a:defRPr>
            </a:lvl3pPr>
            <a:lvl4pPr marL="1828800" marR="0"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sz="2200">
                <a:solidFill>
                  <a:schemeClr val="tx1"/>
                </a:solidFill>
                <a:latin typeface="Century Gothic" panose="020B0502020202020204" pitchFamily="34" charset="0"/>
              </a:defRPr>
            </a:lvl4pPr>
            <a:lvl5pPr marL="2286000" marR="0"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sz="2000">
                <a:solidFill>
                  <a:schemeClr val="tx1"/>
                </a:solidFill>
                <a:latin typeface="Century Gothic" panose="020B0502020202020204" pitchFamily="34" charset="0"/>
              </a:defRPr>
            </a:lvl5pPr>
            <a:lvl6pPr>
              <a:defRPr sz="1600"/>
            </a:lvl6pPr>
            <a:lvl7pPr>
              <a:defRPr sz="1600"/>
            </a:lvl7pPr>
            <a:lvl8pPr>
              <a:defRPr sz="1600"/>
            </a:lvl8pPr>
            <a:lvl9pPr>
              <a:defRPr sz="1600"/>
            </a:lvl9pPr>
          </a:lstStyle>
          <a:p>
            <a:pPr marL="457200" marR="0" lvl="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a:pPr>
            <a:r>
              <a:rPr kumimoji="0" lang="en-US" sz="3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Edit Master text styles</a:t>
            </a:r>
          </a:p>
          <a:p>
            <a:pPr marL="914400" marR="0" lvl="1"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Second level</a:t>
            </a:r>
          </a:p>
          <a:p>
            <a:pPr marL="1371600" marR="0" lvl="2"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a:pPr>
            <a:r>
              <a:rPr kumimoji="0" lang="en-US" sz="2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Third level</a:t>
            </a:r>
          </a:p>
          <a:p>
            <a:pPr marL="1828800" marR="0" lvl="3"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Fourth level</a:t>
            </a:r>
          </a:p>
          <a:p>
            <a:pPr marL="2286000" marR="0" lvl="4"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a:pPr>
            <a:r>
              <a:rPr kumimoji="0" lang="en-US"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Fifth level</a:t>
            </a:r>
          </a:p>
        </p:txBody>
      </p:sp>
      <p:sp>
        <p:nvSpPr>
          <p:cNvPr id="8" name="Title Placeholder 1">
            <a:extLst>
              <a:ext uri="{FF2B5EF4-FFF2-40B4-BE49-F238E27FC236}">
                <a16:creationId xmlns:a16="http://schemas.microsoft.com/office/drawing/2014/main" id="{403F1962-7827-4B15-A3E6-02AD2870170F}"/>
              </a:ext>
            </a:extLst>
          </p:cNvPr>
          <p:cNvSpPr>
            <a:spLocks noGrp="1"/>
          </p:cNvSpPr>
          <p:nvPr>
            <p:ph type="title"/>
          </p:nvPr>
        </p:nvSpPr>
        <p:spPr>
          <a:xfrm>
            <a:off x="529090" y="291990"/>
            <a:ext cx="11168332"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lvl1pPr>
              <a:defRPr>
                <a:latin typeface="Century Gothic" panose="020B0502020202020204" pitchFamily="34" charset="0"/>
              </a:defRPr>
            </a:lvl1pPr>
          </a:lstStyle>
          <a:p>
            <a:r>
              <a:rPr lang="en-US" dirty="0"/>
              <a:t>Click to edit Master title style</a:t>
            </a:r>
          </a:p>
        </p:txBody>
      </p:sp>
    </p:spTree>
    <p:extLst>
      <p:ext uri="{BB962C8B-B14F-4D97-AF65-F5344CB8AC3E}">
        <p14:creationId xmlns:p14="http://schemas.microsoft.com/office/powerpoint/2010/main" val="1235389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2926BDF-0A3D-4892-9CBE-21B5FA37E613}" type="slidenum">
              <a:rPr lang="en-US" smtClean="0"/>
              <a:t>‹#›</a:t>
            </a:fld>
            <a:endParaRPr lang="en-US"/>
          </a:p>
        </p:txBody>
      </p:sp>
      <p:sp>
        <p:nvSpPr>
          <p:cNvPr id="7" name="Title Placeholder 1">
            <a:extLst>
              <a:ext uri="{FF2B5EF4-FFF2-40B4-BE49-F238E27FC236}">
                <a16:creationId xmlns:a16="http://schemas.microsoft.com/office/drawing/2014/main" id="{802876FD-EDC2-484C-8354-2DD44E2192FB}"/>
              </a:ext>
            </a:extLst>
          </p:cNvPr>
          <p:cNvSpPr>
            <a:spLocks noGrp="1"/>
          </p:cNvSpPr>
          <p:nvPr>
            <p:ph type="title"/>
          </p:nvPr>
        </p:nvSpPr>
        <p:spPr>
          <a:xfrm>
            <a:off x="529090" y="291990"/>
            <a:ext cx="11168332"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lvl1pPr>
              <a:defRPr>
                <a:latin typeface="Century Gothic" panose="020B0502020202020204" pitchFamily="34" charset="0"/>
              </a:defRPr>
            </a:lvl1pPr>
          </a:lstStyle>
          <a:p>
            <a:r>
              <a:rPr lang="en-US" dirty="0"/>
              <a:t>Click to edit Master title style</a:t>
            </a:r>
          </a:p>
        </p:txBody>
      </p:sp>
    </p:spTree>
    <p:extLst>
      <p:ext uri="{BB962C8B-B14F-4D97-AF65-F5344CB8AC3E}">
        <p14:creationId xmlns:p14="http://schemas.microsoft.com/office/powerpoint/2010/main" val="4165084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2926BDF-0A3D-4892-9CBE-21B5FA37E613}" type="slidenum">
              <a:rPr lang="en-US" smtClean="0"/>
              <a:t>‹#›</a:t>
            </a:fld>
            <a:endParaRPr lang="en-US"/>
          </a:p>
        </p:txBody>
      </p:sp>
    </p:spTree>
    <p:extLst>
      <p:ext uri="{BB962C8B-B14F-4D97-AF65-F5344CB8AC3E}">
        <p14:creationId xmlns:p14="http://schemas.microsoft.com/office/powerpoint/2010/main" val="1356514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a:prstGeom prst="rect">
            <a:avLst/>
          </a:prstGeom>
        </p:spPr>
        <p:txBody>
          <a:bodyPr anchor="b">
            <a:noAutofit/>
          </a:bodyPr>
          <a:lstStyle>
            <a:lvl1pPr>
              <a:lnSpc>
                <a:spcPct val="90000"/>
              </a:lnSpc>
              <a:defRPr sz="4000" b="0">
                <a:solidFill>
                  <a:srgbClr val="570100"/>
                </a:solidFill>
              </a:defRPr>
            </a:lvl1pPr>
          </a:lstStyle>
          <a:p>
            <a:r>
              <a:rPr lang="en-US" dirty="0"/>
              <a:t>Click to edit Master title style</a:t>
            </a:r>
          </a:p>
        </p:txBody>
      </p:sp>
      <p:sp>
        <p:nvSpPr>
          <p:cNvPr id="3" name="Content Placeholder 2"/>
          <p:cNvSpPr>
            <a:spLocks noGrp="1"/>
          </p:cNvSpPr>
          <p:nvPr>
            <p:ph idx="1" hasCustomPrompt="1"/>
          </p:nvPr>
        </p:nvSpPr>
        <p:spPr>
          <a:xfrm>
            <a:off x="5852159" y="1097280"/>
            <a:ext cx="5186721" cy="4754880"/>
          </a:xfrm>
          <a:prstGeom prst="rect">
            <a:avLst/>
          </a:prstGeom>
        </p:spPr>
        <p:txBody>
          <a:bodyPr/>
          <a:lstStyle>
            <a:lvl1pPr marL="4572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sz="3000">
                <a:solidFill>
                  <a:schemeClr val="tx1"/>
                </a:solidFill>
              </a:defRPr>
            </a:lvl1pPr>
            <a:lvl2pPr marL="9144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sz="2800">
                <a:solidFill>
                  <a:schemeClr val="tx1"/>
                </a:solidFill>
              </a:defRPr>
            </a:lvl2pPr>
            <a:lvl3pPr marL="13716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sz="2600">
                <a:solidFill>
                  <a:schemeClr val="tx1"/>
                </a:solidFill>
              </a:defRPr>
            </a:lvl3pPr>
            <a:lvl4pPr marL="1828800" marR="0"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sz="2400">
                <a:solidFill>
                  <a:schemeClr val="tx1"/>
                </a:solidFill>
              </a:defRPr>
            </a:lvl4pPr>
            <a:lvl5pPr marL="2286000" marR="0"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sz="2200">
                <a:solidFill>
                  <a:schemeClr val="tx1"/>
                </a:solidFill>
              </a:defRPr>
            </a:lvl5pPr>
            <a:lvl6pPr>
              <a:defRPr sz="2000"/>
            </a:lvl6pPr>
            <a:lvl7pPr>
              <a:defRPr sz="2000"/>
            </a:lvl7pPr>
            <a:lvl8pPr>
              <a:defRPr sz="2000"/>
            </a:lvl8pPr>
            <a:lvl9pPr>
              <a:defRPr sz="2000"/>
            </a:lvl9pPr>
          </a:lstStyle>
          <a:p>
            <a:pPr marL="457200" marR="0" lvl="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a:pPr>
            <a:r>
              <a:rPr kumimoji="0" lang="en-US" sz="3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Edit Master text styles</a:t>
            </a:r>
          </a:p>
          <a:p>
            <a:pPr marL="914400" marR="0" lvl="1"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Second level</a:t>
            </a:r>
          </a:p>
          <a:p>
            <a:pPr marL="1371600" marR="0" lvl="2"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a:pPr>
            <a:r>
              <a:rPr kumimoji="0" lang="en-US" sz="2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Third level</a:t>
            </a:r>
          </a:p>
          <a:p>
            <a:pPr marL="1828800" marR="0" lvl="3"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Fourth level</a:t>
            </a:r>
          </a:p>
          <a:p>
            <a:pPr marL="2286000" marR="0" lvl="4"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a:pPr>
            <a:r>
              <a:rPr kumimoji="0" lang="en-US"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Fifth level</a:t>
            </a:r>
          </a:p>
        </p:txBody>
      </p:sp>
      <p:sp>
        <p:nvSpPr>
          <p:cNvPr id="4" name="Text Placeholder 3"/>
          <p:cNvSpPr>
            <a:spLocks noGrp="1"/>
          </p:cNvSpPr>
          <p:nvPr>
            <p:ph type="body" sz="half" idx="2"/>
          </p:nvPr>
        </p:nvSpPr>
        <p:spPr>
          <a:xfrm>
            <a:off x="1143000" y="2834640"/>
            <a:ext cx="3931920" cy="3017520"/>
          </a:xfrm>
          <a:prstGeom prst="rect">
            <a:avLst/>
          </a:prstGeom>
        </p:spPr>
        <p:txBody>
          <a:bodyPr>
            <a:normAutofit/>
          </a:bodyPr>
          <a:lstStyle>
            <a:lvl1pPr marL="0" indent="0">
              <a:lnSpc>
                <a:spcPct val="100000"/>
              </a:lnSpc>
              <a:spcBef>
                <a:spcPts val="1000"/>
              </a:spcBef>
              <a:buNone/>
              <a:defRPr sz="2800">
                <a:solidFill>
                  <a:schemeClr val="tx1"/>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Edit Master text styles</a:t>
            </a:r>
          </a:p>
        </p:txBody>
      </p:sp>
      <p:sp>
        <p:nvSpPr>
          <p:cNvPr id="7" name="Slide Number Placeholder 6"/>
          <p:cNvSpPr>
            <a:spLocks noGrp="1"/>
          </p:cNvSpPr>
          <p:nvPr>
            <p:ph type="sldNum" sz="quarter" idx="12"/>
          </p:nvPr>
        </p:nvSpPr>
        <p:spPr/>
        <p:txBody>
          <a:bodyPr/>
          <a:lstStyle/>
          <a:p>
            <a:fld id="{C2926BDF-0A3D-4892-9CBE-21B5FA37E613}" type="slidenum">
              <a:rPr lang="en-US" smtClean="0"/>
              <a:t>‹#›</a:t>
            </a:fld>
            <a:endParaRPr lang="en-US"/>
          </a:p>
        </p:txBody>
      </p:sp>
    </p:spTree>
    <p:extLst>
      <p:ext uri="{BB962C8B-B14F-4D97-AF65-F5344CB8AC3E}">
        <p14:creationId xmlns:p14="http://schemas.microsoft.com/office/powerpoint/2010/main" val="2937741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a:prstGeom prst="rect">
            <a:avLst/>
          </a:prstGeom>
        </p:spPr>
        <p:txBody>
          <a:bodyPr anchor="b">
            <a:noAutofit/>
          </a:bodyPr>
          <a:lstStyle>
            <a:lvl1pPr>
              <a:lnSpc>
                <a:spcPct val="90000"/>
              </a:lnSpc>
              <a:defRPr sz="4000" b="0">
                <a:solidFill>
                  <a:srgbClr val="570100"/>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97279"/>
            <a:ext cx="5635752" cy="4617721"/>
          </a:xfrm>
          <a:prstGeom prst="rect">
            <a:avLst/>
          </a:prstGeom>
        </p:spPr>
        <p:txBody>
          <a:bodyPr lIns="274320" tIns="182880" anchor="t">
            <a:normAutofit/>
          </a:bodyPr>
          <a:lstStyle>
            <a:lvl1pPr marL="0" indent="0">
              <a:buNone/>
              <a:defRPr sz="2800">
                <a:solidFill>
                  <a:schemeClr val="tx1"/>
                </a:solidFill>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Click icon to add picture</a:t>
            </a:r>
          </a:p>
        </p:txBody>
      </p:sp>
      <p:sp>
        <p:nvSpPr>
          <p:cNvPr id="4" name="Text Placeholder 3"/>
          <p:cNvSpPr>
            <a:spLocks noGrp="1"/>
          </p:cNvSpPr>
          <p:nvPr>
            <p:ph type="body" sz="half" idx="2"/>
          </p:nvPr>
        </p:nvSpPr>
        <p:spPr>
          <a:xfrm>
            <a:off x="1143000" y="2834640"/>
            <a:ext cx="3931920" cy="2880360"/>
          </a:xfrm>
          <a:prstGeom prst="rect">
            <a:avLst/>
          </a:prstGeom>
        </p:spPr>
        <p:txBody>
          <a:bodyPr>
            <a:normAutofit/>
          </a:bodyPr>
          <a:lstStyle>
            <a:lvl1pPr marL="0" indent="0">
              <a:lnSpc>
                <a:spcPct val="100000"/>
              </a:lnSpc>
              <a:spcBef>
                <a:spcPts val="1000"/>
              </a:spcBef>
              <a:buNone/>
              <a:defRPr sz="2800">
                <a:solidFill>
                  <a:schemeClr val="tx1"/>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Edit Master text styles</a:t>
            </a:r>
          </a:p>
        </p:txBody>
      </p:sp>
      <p:sp>
        <p:nvSpPr>
          <p:cNvPr id="7" name="Slide Number Placeholder 6"/>
          <p:cNvSpPr>
            <a:spLocks noGrp="1"/>
          </p:cNvSpPr>
          <p:nvPr>
            <p:ph type="sldNum" sz="quarter" idx="12"/>
          </p:nvPr>
        </p:nvSpPr>
        <p:spPr/>
        <p:txBody>
          <a:bodyPr/>
          <a:lstStyle/>
          <a:p>
            <a:fld id="{C2926BDF-0A3D-4892-9CBE-21B5FA37E613}" type="slidenum">
              <a:rPr lang="en-US" smtClean="0"/>
              <a:t>‹#›</a:t>
            </a:fld>
            <a:endParaRPr lang="en-US"/>
          </a:p>
        </p:txBody>
      </p:sp>
    </p:spTree>
    <p:extLst>
      <p:ext uri="{BB962C8B-B14F-4D97-AF65-F5344CB8AC3E}">
        <p14:creationId xmlns:p14="http://schemas.microsoft.com/office/powerpoint/2010/main" val="640165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2BDD5-4BA2-7B4A-962A-5E01392A74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2C065B-C1DF-3645-A4DA-37E1B4F0F2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8E124A-63DA-A14C-A82E-08099BFE8F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20E38E2-9CF8-ED44-A406-347670A9F3A8}"/>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56461C19-F55C-B442-A05A-B850852C61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D2385F-6A34-5242-85FC-46A79379ECC7}"/>
              </a:ext>
            </a:extLst>
          </p:cNvPr>
          <p:cNvSpPr>
            <a:spLocks noGrp="1"/>
          </p:cNvSpPr>
          <p:nvPr>
            <p:ph type="sldNum" sz="quarter" idx="12"/>
          </p:nvPr>
        </p:nvSpPr>
        <p:spPr/>
        <p:txBody>
          <a:bodyPr/>
          <a:lstStyle/>
          <a:p>
            <a:fld id="{B8306EEE-6CD9-6F4C-BDDA-0C88225C309D}" type="slidenum">
              <a:rPr lang="en-US" smtClean="0"/>
              <a:t>‹#›</a:t>
            </a:fld>
            <a:endParaRPr lang="en-US"/>
          </a:p>
        </p:txBody>
      </p:sp>
    </p:spTree>
    <p:extLst>
      <p:ext uri="{BB962C8B-B14F-4D97-AF65-F5344CB8AC3E}">
        <p14:creationId xmlns:p14="http://schemas.microsoft.com/office/powerpoint/2010/main" val="638829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1F1E5"/>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D5D2494-878A-4E56-B17C-3B9922165F67}"/>
              </a:ext>
            </a:extLst>
          </p:cNvPr>
          <p:cNvSpPr/>
          <p:nvPr userDrawn="1"/>
        </p:nvSpPr>
        <p:spPr>
          <a:xfrm>
            <a:off x="0" y="6154623"/>
            <a:ext cx="12192000" cy="703385"/>
          </a:xfrm>
          <a:prstGeom prst="rect">
            <a:avLst/>
          </a:prstGeom>
          <a:solidFill>
            <a:srgbClr val="7C6D7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dirty="0">
              <a:solidFill>
                <a:schemeClr val="bg2">
                  <a:lumMod val="20000"/>
                  <a:lumOff val="80000"/>
                </a:schemeClr>
              </a:solidFill>
              <a:effectLst>
                <a:outerShdw blurRad="50800" dist="50800" dir="5400000" algn="ctr" rotWithShape="0">
                  <a:schemeClr val="accent1">
                    <a:lumMod val="75000"/>
                  </a:schemeClr>
                </a:outerShdw>
              </a:effectLst>
            </a:endParaRPr>
          </a:p>
        </p:txBody>
      </p:sp>
      <p:sp>
        <p:nvSpPr>
          <p:cNvPr id="2" name="Title Placeholder 1"/>
          <p:cNvSpPr>
            <a:spLocks noGrp="1"/>
          </p:cNvSpPr>
          <p:nvPr>
            <p:ph type="title"/>
          </p:nvPr>
        </p:nvSpPr>
        <p:spPr>
          <a:xfrm>
            <a:off x="529090" y="291990"/>
            <a:ext cx="11168332"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166009" y="1850366"/>
            <a:ext cx="9872871" cy="40386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9332663" y="6323752"/>
            <a:ext cx="1706217" cy="365125"/>
          </a:xfrm>
          <a:prstGeom prst="rect">
            <a:avLst/>
          </a:prstGeom>
        </p:spPr>
        <p:txBody>
          <a:bodyPr vert="horz" lIns="91440" tIns="45720" rIns="91440" bIns="45720" rtlCol="0" anchor="ctr"/>
          <a:lstStyle>
            <a:lvl1pPr algn="r">
              <a:defRPr sz="1200">
                <a:solidFill>
                  <a:schemeClr val="bg2">
                    <a:lumMod val="20000"/>
                    <a:lumOff val="80000"/>
                  </a:schemeClr>
                </a:solidFill>
                <a:effectLst/>
                <a:latin typeface="Times New Roman" panose="02020603050405020304" pitchFamily="18" charset="0"/>
                <a:cs typeface="Times New Roman" panose="02020603050405020304" pitchFamily="18" charset="0"/>
              </a:defRPr>
            </a:lvl1pPr>
          </a:lstStyle>
          <a:p>
            <a:fld id="{BC746520-91B3-4762-9EB8-B5F0F2716CC5}" type="slidenum">
              <a:rPr lang="en-US" smtClean="0"/>
              <a:pPr/>
              <a:t>‹#›</a:t>
            </a:fld>
            <a:endParaRPr lang="en-US" dirty="0"/>
          </a:p>
        </p:txBody>
      </p:sp>
      <p:pic>
        <p:nvPicPr>
          <p:cNvPr id="7" name="Picture 6">
            <a:extLst>
              <a:ext uri="{FF2B5EF4-FFF2-40B4-BE49-F238E27FC236}">
                <a16:creationId xmlns:a16="http://schemas.microsoft.com/office/drawing/2014/main" id="{C3A1598F-916D-4125-BF1D-72FF073D9895}"/>
              </a:ext>
            </a:extLst>
          </p:cNvPr>
          <p:cNvPicPr>
            <a:picLocks noChangeAspect="1"/>
          </p:cNvPicPr>
          <p:nvPr userDrawn="1"/>
        </p:nvPicPr>
        <p:blipFill>
          <a:blip r:embed="rId13"/>
          <a:stretch>
            <a:fillRect/>
          </a:stretch>
        </p:blipFill>
        <p:spPr>
          <a:xfrm>
            <a:off x="4791075" y="6270989"/>
            <a:ext cx="2609850" cy="485775"/>
          </a:xfrm>
          <a:prstGeom prst="rect">
            <a:avLst/>
          </a:prstGeom>
        </p:spPr>
      </p:pic>
    </p:spTree>
    <p:extLst>
      <p:ext uri="{BB962C8B-B14F-4D97-AF65-F5344CB8AC3E}">
        <p14:creationId xmlns:p14="http://schemas.microsoft.com/office/powerpoint/2010/main" val="676634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14377" rtl="0" eaLnBrk="1" latinLnBrk="0" hangingPunct="1">
        <a:lnSpc>
          <a:spcPct val="90000"/>
        </a:lnSpc>
        <a:spcBef>
          <a:spcPct val="0"/>
        </a:spcBef>
        <a:buNone/>
        <a:defRPr sz="4500" b="1" kern="1200" cap="small" baseline="0">
          <a:solidFill>
            <a:srgbClr val="570100"/>
          </a:solidFill>
          <a:effectLst>
            <a:outerShdw blurRad="50800" dist="38100" dir="2700000" algn="tl" rotWithShape="0">
              <a:prstClr val="black">
                <a:alpha val="40000"/>
              </a:prstClr>
            </a:outerShdw>
          </a:effectLst>
          <a:latin typeface="Century Gothic" panose="020B0502020202020204" pitchFamily="34" charset="0"/>
          <a:ea typeface="+mj-ea"/>
          <a:cs typeface="Times New Roman" panose="02020603050405020304" pitchFamily="18" charset="0"/>
        </a:defRPr>
      </a:lvl1pPr>
    </p:titleStyle>
    <p:bodyStyle>
      <a:lvl1pPr marL="457200" indent="-457200" algn="l" defTabSz="914377" rtl="0" eaLnBrk="1" latinLnBrk="0" hangingPunct="1">
        <a:lnSpc>
          <a:spcPct val="100000"/>
        </a:lnSpc>
        <a:spcBef>
          <a:spcPts val="300"/>
        </a:spcBef>
        <a:spcAft>
          <a:spcPts val="300"/>
        </a:spcAft>
        <a:buClr>
          <a:srgbClr val="570100"/>
        </a:buClr>
        <a:buSzPct val="80000"/>
        <a:buFont typeface="Wingdings" panose="05000000000000000000" pitchFamily="2" charset="2"/>
        <a:buChar char="Ø"/>
        <a:defRPr sz="3000" kern="1200">
          <a:solidFill>
            <a:schemeClr val="tx1"/>
          </a:solidFill>
          <a:latin typeface="Century Gothic" panose="020B0502020202020204" pitchFamily="34" charset="0"/>
          <a:ea typeface="+mn-ea"/>
          <a:cs typeface="Times New Roman" panose="02020603050405020304" pitchFamily="18" charset="0"/>
        </a:defRPr>
      </a:lvl1pPr>
      <a:lvl2pPr marL="914400" indent="-457200" algn="l" defTabSz="914377" rtl="0" eaLnBrk="1" latinLnBrk="0" hangingPunct="1">
        <a:lnSpc>
          <a:spcPct val="100000"/>
        </a:lnSpc>
        <a:spcBef>
          <a:spcPts val="300"/>
        </a:spcBef>
        <a:spcAft>
          <a:spcPts val="300"/>
        </a:spcAft>
        <a:buClr>
          <a:srgbClr val="570100"/>
        </a:buClr>
        <a:buSzPct val="80000"/>
        <a:buFont typeface="Wingdings" panose="05000000000000000000" pitchFamily="2" charset="2"/>
        <a:buChar char="§"/>
        <a:defRPr sz="2800" kern="1200">
          <a:solidFill>
            <a:schemeClr val="tx1"/>
          </a:solidFill>
          <a:latin typeface="Century Gothic" panose="020B0502020202020204" pitchFamily="34" charset="0"/>
          <a:ea typeface="+mn-ea"/>
          <a:cs typeface="Times New Roman" panose="02020603050405020304" pitchFamily="18" charset="0"/>
        </a:defRPr>
      </a:lvl2pPr>
      <a:lvl3pPr marL="1371600" indent="-457200" algn="l" defTabSz="914377" rtl="0" eaLnBrk="1" latinLnBrk="0" hangingPunct="1">
        <a:lnSpc>
          <a:spcPct val="100000"/>
        </a:lnSpc>
        <a:spcBef>
          <a:spcPts val="300"/>
        </a:spcBef>
        <a:spcAft>
          <a:spcPts val="300"/>
        </a:spcAft>
        <a:buClr>
          <a:srgbClr val="570100"/>
        </a:buClr>
        <a:buSzPct val="80000"/>
        <a:buFont typeface="Wingdings" panose="05000000000000000000" pitchFamily="2" charset="2"/>
        <a:buChar char="ü"/>
        <a:defRPr sz="2600" kern="1200">
          <a:solidFill>
            <a:schemeClr val="tx1"/>
          </a:solidFill>
          <a:latin typeface="Century Gothic" panose="020B0502020202020204" pitchFamily="34" charset="0"/>
          <a:ea typeface="+mn-ea"/>
          <a:cs typeface="Times New Roman" panose="02020603050405020304" pitchFamily="18" charset="0"/>
        </a:defRPr>
      </a:lvl3pPr>
      <a:lvl4pPr marL="1828800" indent="-457200" algn="l" defTabSz="914377" rtl="0" eaLnBrk="1" latinLnBrk="0" hangingPunct="1">
        <a:lnSpc>
          <a:spcPct val="100000"/>
        </a:lnSpc>
        <a:spcBef>
          <a:spcPts val="300"/>
        </a:spcBef>
        <a:spcAft>
          <a:spcPts val="300"/>
        </a:spcAft>
        <a:buClr>
          <a:srgbClr val="570100"/>
        </a:buClr>
        <a:buSzPct val="80000"/>
        <a:buFont typeface="Courier New" panose="02070309020205020404" pitchFamily="49" charset="0"/>
        <a:buChar char="o"/>
        <a:defRPr sz="2400" kern="1200">
          <a:solidFill>
            <a:schemeClr val="tx1"/>
          </a:solidFill>
          <a:latin typeface="Century Gothic" panose="020B0502020202020204" pitchFamily="34" charset="0"/>
          <a:ea typeface="+mn-ea"/>
          <a:cs typeface="Times New Roman" panose="02020603050405020304" pitchFamily="18" charset="0"/>
        </a:defRPr>
      </a:lvl4pPr>
      <a:lvl5pPr marL="2286000" indent="-457200" algn="l" defTabSz="914377" rtl="0" eaLnBrk="1" latinLnBrk="0" hangingPunct="1">
        <a:lnSpc>
          <a:spcPct val="100000"/>
        </a:lnSpc>
        <a:spcBef>
          <a:spcPts val="300"/>
        </a:spcBef>
        <a:spcAft>
          <a:spcPts val="300"/>
        </a:spcAft>
        <a:buClr>
          <a:srgbClr val="570100"/>
        </a:buClr>
        <a:buSzPct val="80000"/>
        <a:buFont typeface="Corbel" pitchFamily="34" charset="0"/>
        <a:buChar char="•"/>
        <a:defRPr sz="2200" kern="1200">
          <a:solidFill>
            <a:schemeClr val="tx1"/>
          </a:solidFill>
          <a:latin typeface="Century Gothic" panose="020B0502020202020204" pitchFamily="34" charset="0"/>
          <a:ea typeface="+mn-ea"/>
          <a:cs typeface="Times New Roman" panose="02020603050405020304" pitchFamily="18" charset="0"/>
        </a:defRPr>
      </a:lvl5pPr>
      <a:lvl6pPr marL="1599960"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899953"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199945"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499938"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NULL"/><Relationship Id="rId13" Type="http://schemas.openxmlformats.org/officeDocument/2006/relationships/image" Target="NULL"/><Relationship Id="rId18" Type="http://schemas.openxmlformats.org/officeDocument/2006/relationships/image" Target="NULL"/><Relationship Id="rId26" Type="http://schemas.openxmlformats.org/officeDocument/2006/relationships/image" Target="NULL"/><Relationship Id="rId3" Type="http://schemas.openxmlformats.org/officeDocument/2006/relationships/image" Target="NULL"/><Relationship Id="rId21" Type="http://schemas.openxmlformats.org/officeDocument/2006/relationships/image" Target="NULL"/><Relationship Id="rId7" Type="http://schemas.openxmlformats.org/officeDocument/2006/relationships/image" Target="NULL"/><Relationship Id="rId12" Type="http://schemas.openxmlformats.org/officeDocument/2006/relationships/image" Target="NULL"/><Relationship Id="rId17" Type="http://schemas.openxmlformats.org/officeDocument/2006/relationships/image" Target="NULL"/><Relationship Id="rId25" Type="http://schemas.openxmlformats.org/officeDocument/2006/relationships/image" Target="NULL"/><Relationship Id="rId2" Type="http://schemas.openxmlformats.org/officeDocument/2006/relationships/notesSlide" Target="../notesSlides/notesSlide6.xml"/><Relationship Id="rId16" Type="http://schemas.openxmlformats.org/officeDocument/2006/relationships/image" Target="NULL"/><Relationship Id="rId20" Type="http://schemas.openxmlformats.org/officeDocument/2006/relationships/image" Target="NULL"/><Relationship Id="rId29" Type="http://schemas.openxmlformats.org/officeDocument/2006/relationships/image" Target="NULL"/><Relationship Id="rId1" Type="http://schemas.openxmlformats.org/officeDocument/2006/relationships/slideLayout" Target="../slideLayouts/slideLayout11.xml"/><Relationship Id="rId6" Type="http://schemas.openxmlformats.org/officeDocument/2006/relationships/image" Target="NULL"/><Relationship Id="rId11" Type="http://schemas.openxmlformats.org/officeDocument/2006/relationships/image" Target="NULL"/><Relationship Id="rId24" Type="http://schemas.openxmlformats.org/officeDocument/2006/relationships/image" Target="NULL"/><Relationship Id="rId5" Type="http://schemas.openxmlformats.org/officeDocument/2006/relationships/image" Target="NULL"/><Relationship Id="rId15" Type="http://schemas.openxmlformats.org/officeDocument/2006/relationships/image" Target="NULL"/><Relationship Id="rId23" Type="http://schemas.openxmlformats.org/officeDocument/2006/relationships/image" Target="NULL"/><Relationship Id="rId28" Type="http://schemas.openxmlformats.org/officeDocument/2006/relationships/image" Target="NULL"/><Relationship Id="rId19" Type="http://schemas.openxmlformats.org/officeDocument/2006/relationships/image" Target="NULL"/><Relationship Id="rId31" Type="http://schemas.openxmlformats.org/officeDocument/2006/relationships/image" Target="NULL"/><Relationship Id="rId4" Type="http://schemas.openxmlformats.org/officeDocument/2006/relationships/image" Target="NULL"/><Relationship Id="rId9" Type="http://schemas.openxmlformats.org/officeDocument/2006/relationships/image" Target="NULL"/><Relationship Id="rId14" Type="http://schemas.openxmlformats.org/officeDocument/2006/relationships/image" Target="NULL"/><Relationship Id="rId22" Type="http://schemas.openxmlformats.org/officeDocument/2006/relationships/image" Target="NULL"/><Relationship Id="rId27" Type="http://schemas.openxmlformats.org/officeDocument/2006/relationships/image" Target="NULL"/><Relationship Id="rId30" Type="http://schemas.openxmlformats.org/officeDocument/2006/relationships/image" Target="NULL"/></Relationships>
</file>

<file path=ppt/slides/_rels/slide11.xml.rels><?xml version="1.0" encoding="UTF-8" standalone="yes"?>
<Relationships xmlns="http://schemas.openxmlformats.org/package/2006/relationships"><Relationship Id="rId8" Type="http://schemas.openxmlformats.org/officeDocument/2006/relationships/image" Target="NULL"/><Relationship Id="rId13" Type="http://schemas.openxmlformats.org/officeDocument/2006/relationships/image" Target="NULL"/><Relationship Id="rId12" Type="http://schemas.openxmlformats.org/officeDocument/2006/relationships/image" Target="NULL"/><Relationship Id="rId7" Type="http://schemas.openxmlformats.org/officeDocument/2006/relationships/image" Target="NULL"/><Relationship Id="rId17" Type="http://schemas.openxmlformats.org/officeDocument/2006/relationships/image" Target="../media/image4.png"/><Relationship Id="rId2" Type="http://schemas.openxmlformats.org/officeDocument/2006/relationships/notesSlide" Target="../notesSlides/notesSlide7.xml"/><Relationship Id="rId16" Type="http://schemas.openxmlformats.org/officeDocument/2006/relationships/image" Target="../media/image3.png"/><Relationship Id="rId1" Type="http://schemas.openxmlformats.org/officeDocument/2006/relationships/slideLayout" Target="../slideLayouts/slideLayout11.xml"/><Relationship Id="rId6" Type="http://schemas.openxmlformats.org/officeDocument/2006/relationships/image" Target="NULL"/><Relationship Id="rId11" Type="http://schemas.openxmlformats.org/officeDocument/2006/relationships/image" Target="NULL"/><Relationship Id="rId15" Type="http://schemas.openxmlformats.org/officeDocument/2006/relationships/image" Target="NULL"/><Relationship Id="rId5" Type="http://schemas.openxmlformats.org/officeDocument/2006/relationships/image" Target="NULL"/><Relationship Id="rId10" Type="http://schemas.openxmlformats.org/officeDocument/2006/relationships/image" Target="NULL"/><Relationship Id="rId9" Type="http://schemas.openxmlformats.org/officeDocument/2006/relationships/image" Target="NULL"/><Relationship Id="rId14" Type="http://schemas.openxmlformats.org/officeDocument/2006/relationships/image" Target="NULL"/></Relationships>
</file>

<file path=ppt/slides/_rels/slide12.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NULL"/><Relationship Id="rId7" Type="http://schemas.openxmlformats.org/officeDocument/2006/relationships/image" Target="NULL"/><Relationship Id="rId2" Type="http://schemas.openxmlformats.org/officeDocument/2006/relationships/notesSlide" Target="../notesSlides/notesSlide8.xml"/><Relationship Id="rId1" Type="http://schemas.openxmlformats.org/officeDocument/2006/relationships/slideLayout" Target="../slideLayouts/slideLayout11.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 Id="rId9" Type="http://schemas.openxmlformats.org/officeDocument/2006/relationships/image" Target="NULL"/></Relationships>
</file>

<file path=ppt/slides/_rels/slide13.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NULL"/><Relationship Id="rId7" Type="http://schemas.openxmlformats.org/officeDocument/2006/relationships/image" Target="NULL"/><Relationship Id="rId2" Type="http://schemas.openxmlformats.org/officeDocument/2006/relationships/notesSlide" Target="../notesSlides/notesSlide9.xml"/><Relationship Id="rId1" Type="http://schemas.openxmlformats.org/officeDocument/2006/relationships/slideLayout" Target="../slideLayouts/slideLayout11.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11.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11.xml"/><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23.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8.png"/><Relationship Id="rId7" Type="http://schemas.openxmlformats.org/officeDocument/2006/relationships/image" Target="../media/image23.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19.png"/></Relationships>
</file>

<file path=ppt/slides/_rels/slide24.xml.rels><?xml version="1.0" encoding="UTF-8" standalone="yes"?>
<Relationships xmlns="http://schemas.openxmlformats.org/package/2006/relationships"><Relationship Id="rId8" Type="http://schemas.openxmlformats.org/officeDocument/2006/relationships/image" Target="../media/image30.png"/><Relationship Id="rId13" Type="http://schemas.openxmlformats.org/officeDocument/2006/relationships/image" Target="../media/image35.png"/><Relationship Id="rId18" Type="http://schemas.openxmlformats.org/officeDocument/2006/relationships/image" Target="../media/image40.png"/><Relationship Id="rId3" Type="http://schemas.openxmlformats.org/officeDocument/2006/relationships/image" Target="../media/image25.png"/><Relationship Id="rId21" Type="http://schemas.openxmlformats.org/officeDocument/2006/relationships/image" Target="../media/image43.png"/><Relationship Id="rId7" Type="http://schemas.openxmlformats.org/officeDocument/2006/relationships/image" Target="../media/image29.png"/><Relationship Id="rId12" Type="http://schemas.openxmlformats.org/officeDocument/2006/relationships/image" Target="../media/image34.png"/><Relationship Id="rId17" Type="http://schemas.openxmlformats.org/officeDocument/2006/relationships/image" Target="../media/image39.png"/><Relationship Id="rId2" Type="http://schemas.openxmlformats.org/officeDocument/2006/relationships/notesSlide" Target="../notesSlides/notesSlide18.xml"/><Relationship Id="rId16" Type="http://schemas.openxmlformats.org/officeDocument/2006/relationships/image" Target="../media/image38.png"/><Relationship Id="rId20" Type="http://schemas.openxmlformats.org/officeDocument/2006/relationships/image" Target="../media/image42.png"/><Relationship Id="rId1" Type="http://schemas.openxmlformats.org/officeDocument/2006/relationships/slideLayout" Target="../slideLayouts/slideLayout2.xml"/><Relationship Id="rId6" Type="http://schemas.openxmlformats.org/officeDocument/2006/relationships/image" Target="../media/image28.png"/><Relationship Id="rId11" Type="http://schemas.openxmlformats.org/officeDocument/2006/relationships/image" Target="../media/image33.png"/><Relationship Id="rId5" Type="http://schemas.openxmlformats.org/officeDocument/2006/relationships/image" Target="../media/image27.png"/><Relationship Id="rId15" Type="http://schemas.openxmlformats.org/officeDocument/2006/relationships/image" Target="../media/image37.png"/><Relationship Id="rId23" Type="http://schemas.openxmlformats.org/officeDocument/2006/relationships/image" Target="../media/image45.png"/><Relationship Id="rId10" Type="http://schemas.openxmlformats.org/officeDocument/2006/relationships/image" Target="../media/image32.png"/><Relationship Id="rId19" Type="http://schemas.openxmlformats.org/officeDocument/2006/relationships/image" Target="../media/image41.png"/><Relationship Id="rId4" Type="http://schemas.openxmlformats.org/officeDocument/2006/relationships/image" Target="../media/image26.png"/><Relationship Id="rId9" Type="http://schemas.openxmlformats.org/officeDocument/2006/relationships/image" Target="../media/image31.png"/><Relationship Id="rId14" Type="http://schemas.openxmlformats.org/officeDocument/2006/relationships/image" Target="../media/image36.png"/><Relationship Id="rId22" Type="http://schemas.openxmlformats.org/officeDocument/2006/relationships/image" Target="../media/image44.png"/></Relationships>
</file>

<file path=ppt/slides/_rels/slide25.xml.rels><?xml version="1.0" encoding="UTF-8" standalone="yes"?>
<Relationships xmlns="http://schemas.openxmlformats.org/package/2006/relationships"><Relationship Id="rId8" Type="http://schemas.openxmlformats.org/officeDocument/2006/relationships/image" Target="../media/image51.png"/><Relationship Id="rId13" Type="http://schemas.openxmlformats.org/officeDocument/2006/relationships/image" Target="../media/image56.png"/><Relationship Id="rId3" Type="http://schemas.openxmlformats.org/officeDocument/2006/relationships/image" Target="../media/image46.png"/><Relationship Id="rId7" Type="http://schemas.openxmlformats.org/officeDocument/2006/relationships/image" Target="../media/image50.png"/><Relationship Id="rId12" Type="http://schemas.openxmlformats.org/officeDocument/2006/relationships/image" Target="../media/image55.png"/><Relationship Id="rId2" Type="http://schemas.openxmlformats.org/officeDocument/2006/relationships/notesSlide" Target="../notesSlides/notesSlide19.xml"/><Relationship Id="rId1" Type="http://schemas.openxmlformats.org/officeDocument/2006/relationships/slideLayout" Target="../slideLayouts/slideLayout11.xml"/><Relationship Id="rId6" Type="http://schemas.openxmlformats.org/officeDocument/2006/relationships/image" Target="../media/image49.png"/><Relationship Id="rId11" Type="http://schemas.openxmlformats.org/officeDocument/2006/relationships/image" Target="../media/image54.png"/><Relationship Id="rId5" Type="http://schemas.openxmlformats.org/officeDocument/2006/relationships/image" Target="../media/image48.png"/><Relationship Id="rId10" Type="http://schemas.openxmlformats.org/officeDocument/2006/relationships/image" Target="../media/image53.png"/><Relationship Id="rId4" Type="http://schemas.openxmlformats.org/officeDocument/2006/relationships/image" Target="../media/image47.png"/><Relationship Id="rId9" Type="http://schemas.openxmlformats.org/officeDocument/2006/relationships/image" Target="../media/image52.png"/><Relationship Id="rId14" Type="http://schemas.openxmlformats.org/officeDocument/2006/relationships/image" Target="../media/image57.png"/></Relationships>
</file>

<file path=ppt/slides/_rels/slide26.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NULL"/><Relationship Id="rId7" Type="http://schemas.openxmlformats.org/officeDocument/2006/relationships/image" Target="NUL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s/_rels/slide27.xml.rels><?xml version="1.0" encoding="UTF-8" standalone="yes"?>
<Relationships xmlns="http://schemas.openxmlformats.org/package/2006/relationships"><Relationship Id="rId8" Type="http://schemas.openxmlformats.org/officeDocument/2006/relationships/image" Target="../media/image59.png"/><Relationship Id="rId3" Type="http://schemas.openxmlformats.org/officeDocument/2006/relationships/image" Target="../media/image180.png"/><Relationship Id="rId7" Type="http://schemas.openxmlformats.org/officeDocument/2006/relationships/image" Target="../media/image58.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 Id="rId9" Type="http://schemas.openxmlformats.org/officeDocument/2006/relationships/image" Target="NULL"/></Relationships>
</file>

<file path=ppt/slides/_rels/slide28.xml.rels><?xml version="1.0" encoding="UTF-8" standalone="yes"?>
<Relationships xmlns="http://schemas.openxmlformats.org/package/2006/relationships"><Relationship Id="rId3" Type="http://schemas.openxmlformats.org/officeDocument/2006/relationships/image" Target="../media/image190.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en.wikipedia.org/wiki/File:No_sign_Right.svg" TargetMode="External"/><Relationship Id="rId5" Type="http://schemas.openxmlformats.org/officeDocument/2006/relationships/image" Target="../media/image61.png"/><Relationship Id="rId4" Type="http://schemas.openxmlformats.org/officeDocument/2006/relationships/image" Target="../media/image60.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67.png"/><Relationship Id="rId13" Type="http://schemas.openxmlformats.org/officeDocument/2006/relationships/image" Target="../media/image72.png"/><Relationship Id="rId3" Type="http://schemas.openxmlformats.org/officeDocument/2006/relationships/image" Target="../media/image62.png"/><Relationship Id="rId7" Type="http://schemas.openxmlformats.org/officeDocument/2006/relationships/image" Target="../media/image66.png"/><Relationship Id="rId12" Type="http://schemas.openxmlformats.org/officeDocument/2006/relationships/image" Target="../media/image71.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65.png"/><Relationship Id="rId11" Type="http://schemas.openxmlformats.org/officeDocument/2006/relationships/image" Target="../media/image70.png"/><Relationship Id="rId5" Type="http://schemas.openxmlformats.org/officeDocument/2006/relationships/image" Target="../media/image64.png"/><Relationship Id="rId10" Type="http://schemas.openxmlformats.org/officeDocument/2006/relationships/image" Target="../media/image69.png"/><Relationship Id="rId4" Type="http://schemas.openxmlformats.org/officeDocument/2006/relationships/image" Target="../media/image63.png"/><Relationship Id="rId9" Type="http://schemas.openxmlformats.org/officeDocument/2006/relationships/image" Target="../media/image68.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NULL"/><Relationship Id="rId13" Type="http://schemas.openxmlformats.org/officeDocument/2006/relationships/image" Target="NULL"/><Relationship Id="rId18" Type="http://schemas.openxmlformats.org/officeDocument/2006/relationships/image" Target="NULL"/><Relationship Id="rId3" Type="http://schemas.openxmlformats.org/officeDocument/2006/relationships/image" Target="NULL"/><Relationship Id="rId21" Type="http://schemas.openxmlformats.org/officeDocument/2006/relationships/image" Target="NULL"/><Relationship Id="rId7" Type="http://schemas.openxmlformats.org/officeDocument/2006/relationships/image" Target="NULL"/><Relationship Id="rId12" Type="http://schemas.openxmlformats.org/officeDocument/2006/relationships/image" Target="NULL"/><Relationship Id="rId17" Type="http://schemas.openxmlformats.org/officeDocument/2006/relationships/image" Target="NULL"/><Relationship Id="rId2" Type="http://schemas.openxmlformats.org/officeDocument/2006/relationships/notesSlide" Target="../notesSlides/notesSlide5.xml"/><Relationship Id="rId16" Type="http://schemas.openxmlformats.org/officeDocument/2006/relationships/image" Target="NULL"/><Relationship Id="rId20" Type="http://schemas.openxmlformats.org/officeDocument/2006/relationships/image" Target="NULL"/><Relationship Id="rId1" Type="http://schemas.openxmlformats.org/officeDocument/2006/relationships/slideLayout" Target="../slideLayouts/slideLayout11.xml"/><Relationship Id="rId6" Type="http://schemas.openxmlformats.org/officeDocument/2006/relationships/image" Target="NULL"/><Relationship Id="rId11" Type="http://schemas.openxmlformats.org/officeDocument/2006/relationships/image" Target="NULL"/><Relationship Id="rId5" Type="http://schemas.openxmlformats.org/officeDocument/2006/relationships/image" Target="NULL"/><Relationship Id="rId15" Type="http://schemas.openxmlformats.org/officeDocument/2006/relationships/image" Target="NULL"/><Relationship Id="rId23" Type="http://schemas.openxmlformats.org/officeDocument/2006/relationships/image" Target="NULL"/><Relationship Id="rId10" Type="http://schemas.openxmlformats.org/officeDocument/2006/relationships/image" Target="NULL"/><Relationship Id="rId19" Type="http://schemas.openxmlformats.org/officeDocument/2006/relationships/image" Target="NULL"/><Relationship Id="rId4" Type="http://schemas.openxmlformats.org/officeDocument/2006/relationships/image" Target="NULL"/><Relationship Id="rId9" Type="http://schemas.openxmlformats.org/officeDocument/2006/relationships/image" Target="NULL"/><Relationship Id="rId14" Type="http://schemas.openxmlformats.org/officeDocument/2006/relationships/image" Target="NULL"/><Relationship Id="rId22" Type="http://schemas.openxmlformats.org/officeDocument/2006/relationships/image" Target="NUL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C8CF0-EEA6-4111-B069-64AEF6D6340F}"/>
              </a:ext>
            </a:extLst>
          </p:cNvPr>
          <p:cNvSpPr>
            <a:spLocks noGrp="1"/>
          </p:cNvSpPr>
          <p:nvPr>
            <p:ph type="ctrTitle"/>
          </p:nvPr>
        </p:nvSpPr>
        <p:spPr/>
        <p:txBody>
          <a:bodyPr>
            <a:normAutofit fontScale="90000"/>
          </a:bodyPr>
          <a:lstStyle/>
          <a:p>
            <a:r>
              <a:rPr lang="en-US" dirty="0"/>
              <a:t>Using Visual Representations To Teach Algebraic Reasoning Concepts</a:t>
            </a:r>
          </a:p>
        </p:txBody>
      </p:sp>
      <p:sp>
        <p:nvSpPr>
          <p:cNvPr id="3" name="Subtitle 2">
            <a:extLst>
              <a:ext uri="{FF2B5EF4-FFF2-40B4-BE49-F238E27FC236}">
                <a16:creationId xmlns:a16="http://schemas.microsoft.com/office/drawing/2014/main" id="{52E859E7-F635-47AA-9335-8ABE564C833F}"/>
              </a:ext>
            </a:extLst>
          </p:cNvPr>
          <p:cNvSpPr>
            <a:spLocks noGrp="1"/>
          </p:cNvSpPr>
          <p:nvPr>
            <p:ph type="subTitle" idx="1"/>
          </p:nvPr>
        </p:nvSpPr>
        <p:spPr/>
        <p:txBody>
          <a:bodyPr>
            <a:normAutofit fontScale="92500" lnSpcReduction="20000"/>
          </a:bodyPr>
          <a:lstStyle/>
          <a:p>
            <a:r>
              <a:rPr lang="en-US" dirty="0"/>
              <a:t>Concrete</a:t>
            </a:r>
          </a:p>
          <a:p>
            <a:r>
              <a:rPr lang="en-US" dirty="0"/>
              <a:t>Semi-Concrete</a:t>
            </a:r>
          </a:p>
          <a:p>
            <a:r>
              <a:rPr lang="en-US" dirty="0"/>
              <a:t>Abstract</a:t>
            </a:r>
          </a:p>
        </p:txBody>
      </p:sp>
      <p:sp>
        <p:nvSpPr>
          <p:cNvPr id="4" name="Slide Number Placeholder 3">
            <a:extLst>
              <a:ext uri="{FF2B5EF4-FFF2-40B4-BE49-F238E27FC236}">
                <a16:creationId xmlns:a16="http://schemas.microsoft.com/office/drawing/2014/main" id="{D93823A2-8E14-4EB4-96F9-ECB88F1DB0F0}"/>
              </a:ext>
            </a:extLst>
          </p:cNvPr>
          <p:cNvSpPr>
            <a:spLocks noGrp="1"/>
          </p:cNvSpPr>
          <p:nvPr>
            <p:ph type="sldNum" sz="quarter" idx="12"/>
          </p:nvPr>
        </p:nvSpPr>
        <p:spPr/>
        <p:txBody>
          <a:bodyPr/>
          <a:lstStyle/>
          <a:p>
            <a:fld id="{C2926BDF-0A3D-4892-9CBE-21B5FA37E613}" type="slidenum">
              <a:rPr lang="en-US" smtClean="0"/>
              <a:pPr/>
              <a:t>1</a:t>
            </a:fld>
            <a:endParaRPr lang="en-US"/>
          </a:p>
        </p:txBody>
      </p:sp>
    </p:spTree>
    <p:extLst>
      <p:ext uri="{BB962C8B-B14F-4D97-AF65-F5344CB8AC3E}">
        <p14:creationId xmlns:p14="http://schemas.microsoft.com/office/powerpoint/2010/main" val="1568916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529090" y="333555"/>
                <a:ext cx="11168332" cy="1356360"/>
              </a:xfrm>
              <a:ln>
                <a:noFill/>
              </a:ln>
            </p:spPr>
            <p:txBody>
              <a:bodyPr>
                <a:normAutofit/>
              </a:bodyPr>
              <a:lstStyle/>
              <a:p>
                <a:pPr algn="ctr"/>
                <a:r>
                  <a:rPr lang="en-US" dirty="0"/>
                  <a:t>Subtraction Problem:  </a:t>
                </a:r>
                <a14:m>
                  <m:oMath xmlns:m="http://schemas.openxmlformats.org/officeDocument/2006/math">
                    <m:box>
                      <m:boxPr>
                        <m:ctrlPr>
                          <a:rPr lang="en-US" i="1" smtClean="0">
                            <a:latin typeface="Cambria Math" panose="02040503050406030204" pitchFamily="18" charset="0"/>
                          </a:rPr>
                        </m:ctrlPr>
                      </m:boxPr>
                      <m:e>
                        <m:argPr>
                          <m:argSz m:val="-1"/>
                        </m:argPr>
                        <m:f>
                          <m:fPr>
                            <m:ctrlPr>
                              <a:rPr lang="en-US" i="1" smtClean="0">
                                <a:latin typeface="Cambria Math" panose="02040503050406030204" pitchFamily="18" charset="0"/>
                              </a:rPr>
                            </m:ctrlPr>
                          </m:fPr>
                          <m:num>
                            <m:r>
                              <a:rPr lang="en-US" b="1" i="1" smtClean="0">
                                <a:latin typeface="Cambria Math" panose="02040503050406030204" pitchFamily="18" charset="0"/>
                              </a:rPr>
                              <m:t>𝟕</m:t>
                            </m:r>
                          </m:num>
                          <m:den>
                            <m:r>
                              <a:rPr lang="en-US" b="1" i="1" smtClean="0">
                                <a:latin typeface="Cambria Math" panose="02040503050406030204" pitchFamily="18" charset="0"/>
                              </a:rPr>
                              <m:t>𝟖</m:t>
                            </m:r>
                          </m:den>
                        </m:f>
                        <m:r>
                          <a:rPr lang="en-US" b="1" i="1" smtClean="0">
                            <a:latin typeface="Cambria Math" panose="02040503050406030204" pitchFamily="18" charset="0"/>
                          </a:rPr>
                          <m:t> </m:t>
                        </m:r>
                        <m:r>
                          <a:rPr lang="en-US" i="1" smtClean="0">
                            <a:latin typeface="Cambria Math" panose="02040503050406030204" pitchFamily="18" charset="0"/>
                            <a:ea typeface="Cambria Math" panose="02040503050406030204" pitchFamily="18" charset="0"/>
                          </a:rPr>
                          <m:t>−</m:t>
                        </m:r>
                        <m:r>
                          <a:rPr lang="en-US" b="1" i="1" smtClean="0">
                            <a:latin typeface="Cambria Math" panose="02040503050406030204" pitchFamily="18" charset="0"/>
                            <a:ea typeface="Cambria Math" panose="02040503050406030204" pitchFamily="18" charset="0"/>
                          </a:rPr>
                          <m:t> </m:t>
                        </m:r>
                        <m:box>
                          <m:boxPr>
                            <m:ctrlPr>
                              <a:rPr lang="en-US" i="1" smtClean="0">
                                <a:latin typeface="Cambria Math" panose="02040503050406030204" pitchFamily="18" charset="0"/>
                                <a:ea typeface="Cambria Math" panose="02040503050406030204" pitchFamily="18" charset="0"/>
                              </a:rPr>
                            </m:ctrlPr>
                          </m:boxPr>
                          <m:e>
                            <m:argPr>
                              <m:argSz m:val="-1"/>
                            </m:argPr>
                            <m:f>
                              <m:fPr>
                                <m:ctrlPr>
                                  <a:rPr lang="en-US" i="1" smtClean="0">
                                    <a:latin typeface="Cambria Math" panose="02040503050406030204" pitchFamily="18" charset="0"/>
                                    <a:ea typeface="Cambria Math" panose="02040503050406030204" pitchFamily="18" charset="0"/>
                                  </a:rPr>
                                </m:ctrlPr>
                              </m:fPr>
                              <m:num>
                                <m:r>
                                  <a:rPr lang="en-US" b="1" i="1" smtClean="0">
                                    <a:latin typeface="Cambria Math" panose="02040503050406030204" pitchFamily="18" charset="0"/>
                                    <a:ea typeface="Cambria Math" panose="02040503050406030204" pitchFamily="18" charset="0"/>
                                  </a:rPr>
                                  <m:t>𝟏</m:t>
                                </m:r>
                              </m:num>
                              <m:den>
                                <m:r>
                                  <a:rPr lang="en-US" b="1" i="1" smtClean="0">
                                    <a:latin typeface="Cambria Math" panose="02040503050406030204" pitchFamily="18" charset="0"/>
                                    <a:ea typeface="Cambria Math" panose="02040503050406030204" pitchFamily="18" charset="0"/>
                                  </a:rPr>
                                  <m:t>𝟒</m:t>
                                </m:r>
                              </m:den>
                            </m:f>
                          </m:e>
                        </m:box>
                      </m:e>
                    </m:box>
                  </m:oMath>
                </a14:m>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a:blip r:embed="rId3"/>
                <a:stretch>
                  <a:fillRect/>
                </a:stretch>
              </a:blipFill>
              <a:ln>
                <a:noFill/>
              </a:ln>
            </p:spPr>
            <p:txBody>
              <a:bodyPr/>
              <a:lstStyle/>
              <a:p>
                <a:r>
                  <a:rPr lang="en-US">
                    <a:noFill/>
                  </a:rPr>
                  <a:t> </a:t>
                </a:r>
              </a:p>
            </p:txBody>
          </p:sp>
        </mc:Fallback>
      </mc:AlternateContent>
      <p:sp>
        <p:nvSpPr>
          <p:cNvPr id="5" name="Slide Number Placeholder 4"/>
          <p:cNvSpPr>
            <a:spLocks noGrp="1"/>
          </p:cNvSpPr>
          <p:nvPr>
            <p:ph type="sldNum" sz="quarter" idx="12"/>
          </p:nvPr>
        </p:nvSpPr>
        <p:spPr/>
        <p:txBody>
          <a:bodyPr/>
          <a:lstStyle/>
          <a:p>
            <a:fld id="{BC053643-5C57-FF4B-8F48-164FB3C200EB}" type="slidenum">
              <a:rPr lang="en-US" smtClean="0"/>
              <a:t>10</a:t>
            </a:fld>
            <a:endParaRPr lang="en-US" dirty="0"/>
          </a:p>
        </p:txBody>
      </p:sp>
      <p:grpSp>
        <p:nvGrpSpPr>
          <p:cNvPr id="184" name="Group 183">
            <a:extLst>
              <a:ext uri="{FF2B5EF4-FFF2-40B4-BE49-F238E27FC236}">
                <a16:creationId xmlns:a16="http://schemas.microsoft.com/office/drawing/2014/main" id="{E61BCE29-D6B8-4699-A7FC-19F77FDFFD48}"/>
              </a:ext>
            </a:extLst>
          </p:cNvPr>
          <p:cNvGrpSpPr/>
          <p:nvPr/>
        </p:nvGrpSpPr>
        <p:grpSpPr>
          <a:xfrm>
            <a:off x="1163938" y="2381223"/>
            <a:ext cx="4114800" cy="3657600"/>
            <a:chOff x="1858144" y="2299148"/>
            <a:chExt cx="4114800" cy="3657600"/>
          </a:xfrm>
          <a:effectLst>
            <a:outerShdw blurRad="50800" dist="38100" dir="5400000" algn="t" rotWithShape="0">
              <a:prstClr val="black">
                <a:alpha val="40000"/>
              </a:prstClr>
            </a:outerShdw>
          </a:effectLst>
        </p:grpSpPr>
        <p:sp>
          <p:nvSpPr>
            <p:cNvPr id="185" name="Rectangle 184">
              <a:extLst>
                <a:ext uri="{FF2B5EF4-FFF2-40B4-BE49-F238E27FC236}">
                  <a16:creationId xmlns:a16="http://schemas.microsoft.com/office/drawing/2014/main" id="{1A23CC0F-88E7-430B-81E2-59CDE1931CA1}"/>
                </a:ext>
              </a:extLst>
            </p:cNvPr>
            <p:cNvSpPr/>
            <p:nvPr/>
          </p:nvSpPr>
          <p:spPr>
            <a:xfrm>
              <a:off x="1858144" y="2299148"/>
              <a:ext cx="4114800" cy="3657600"/>
            </a:xfrm>
            <a:prstGeom prst="rect">
              <a:avLst/>
            </a:prstGeom>
            <a:solidFill>
              <a:schemeClr val="bg1"/>
            </a:solid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a:solidFill>
                  <a:prstClr val="black"/>
                </a:solidFill>
              </a:endParaRPr>
            </a:p>
          </p:txBody>
        </p:sp>
        <p:grpSp>
          <p:nvGrpSpPr>
            <p:cNvPr id="186" name="Group 185">
              <a:extLst>
                <a:ext uri="{FF2B5EF4-FFF2-40B4-BE49-F238E27FC236}">
                  <a16:creationId xmlns:a16="http://schemas.microsoft.com/office/drawing/2014/main" id="{01078014-FCB5-44CE-AC7E-BB2C211A52A7}"/>
                </a:ext>
              </a:extLst>
            </p:cNvPr>
            <p:cNvGrpSpPr/>
            <p:nvPr/>
          </p:nvGrpSpPr>
          <p:grpSpPr>
            <a:xfrm>
              <a:off x="2118075" y="2568557"/>
              <a:ext cx="3479728" cy="3120087"/>
              <a:chOff x="594075" y="2568556"/>
              <a:chExt cx="3479728" cy="3120087"/>
            </a:xfrm>
          </p:grpSpPr>
          <p:grpSp>
            <p:nvGrpSpPr>
              <p:cNvPr id="187" name="Group 186">
                <a:extLst>
                  <a:ext uri="{FF2B5EF4-FFF2-40B4-BE49-F238E27FC236}">
                    <a16:creationId xmlns:a16="http://schemas.microsoft.com/office/drawing/2014/main" id="{08EB80EF-2BD2-4061-AC78-E142028FC987}"/>
                  </a:ext>
                </a:extLst>
              </p:cNvPr>
              <p:cNvGrpSpPr/>
              <p:nvPr/>
            </p:nvGrpSpPr>
            <p:grpSpPr>
              <a:xfrm>
                <a:off x="594075" y="2568556"/>
                <a:ext cx="3479728" cy="3120087"/>
                <a:chOff x="1158571" y="2002106"/>
                <a:chExt cx="4361742" cy="3902708"/>
              </a:xfrm>
            </p:grpSpPr>
            <p:sp>
              <p:nvSpPr>
                <p:cNvPr id="189" name="Rectangle 188">
                  <a:extLst>
                    <a:ext uri="{FF2B5EF4-FFF2-40B4-BE49-F238E27FC236}">
                      <a16:creationId xmlns:a16="http://schemas.microsoft.com/office/drawing/2014/main" id="{E37807DD-2420-4FDD-AE25-023CA0EFBD08}"/>
                    </a:ext>
                  </a:extLst>
                </p:cNvPr>
                <p:cNvSpPr/>
                <p:nvPr/>
              </p:nvSpPr>
              <p:spPr>
                <a:xfrm>
                  <a:off x="2775372" y="2490097"/>
                  <a:ext cx="685800" cy="274320"/>
                </a:xfrm>
                <a:prstGeom prst="rect">
                  <a:avLst/>
                </a:prstGeom>
                <a:solidFill>
                  <a:srgbClr val="92D050"/>
                </a:solidFill>
                <a:ln w="1905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a:solidFill>
                      <a:prstClr val="black"/>
                    </a:solidFill>
                  </a:endParaRPr>
                </a:p>
              </p:txBody>
            </p:sp>
            <p:sp>
              <p:nvSpPr>
                <p:cNvPr id="190" name="Rectangle 189">
                  <a:extLst>
                    <a:ext uri="{FF2B5EF4-FFF2-40B4-BE49-F238E27FC236}">
                      <a16:creationId xmlns:a16="http://schemas.microsoft.com/office/drawing/2014/main" id="{E7BCD085-C273-4B69-8245-D1F3A63B1E3B}"/>
                    </a:ext>
                  </a:extLst>
                </p:cNvPr>
                <p:cNvSpPr/>
                <p:nvPr/>
              </p:nvSpPr>
              <p:spPr>
                <a:xfrm>
                  <a:off x="2777113" y="2084096"/>
                  <a:ext cx="2743200" cy="274320"/>
                </a:xfrm>
                <a:prstGeom prst="rect">
                  <a:avLst/>
                </a:prstGeom>
                <a:solidFill>
                  <a:srgbClr val="ED7D31"/>
                </a:solidFill>
                <a:ln w="1905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a:solidFill>
                      <a:prstClr val="black"/>
                    </a:solidFill>
                  </a:endParaRPr>
                </a:p>
              </p:txBody>
            </p:sp>
            <p:sp>
              <p:nvSpPr>
                <p:cNvPr id="191" name="Rectangle 190">
                  <a:extLst>
                    <a:ext uri="{FF2B5EF4-FFF2-40B4-BE49-F238E27FC236}">
                      <a16:creationId xmlns:a16="http://schemas.microsoft.com/office/drawing/2014/main" id="{C0F23C81-90F0-49BC-B04E-F01AB83E0B8E}"/>
                    </a:ext>
                  </a:extLst>
                </p:cNvPr>
                <p:cNvSpPr/>
                <p:nvPr/>
              </p:nvSpPr>
              <p:spPr>
                <a:xfrm>
                  <a:off x="2779698" y="3651561"/>
                  <a:ext cx="685800" cy="274320"/>
                </a:xfrm>
                <a:prstGeom prst="rect">
                  <a:avLst/>
                </a:prstGeom>
                <a:solidFill>
                  <a:srgbClr val="92D050"/>
                </a:solidFill>
                <a:ln w="1905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a:solidFill>
                      <a:prstClr val="black"/>
                    </a:solidFill>
                  </a:endParaRPr>
                </a:p>
              </p:txBody>
            </p:sp>
            <p:sp>
              <p:nvSpPr>
                <p:cNvPr id="192" name="Rectangle 191">
                  <a:extLst>
                    <a:ext uri="{FF2B5EF4-FFF2-40B4-BE49-F238E27FC236}">
                      <a16:creationId xmlns:a16="http://schemas.microsoft.com/office/drawing/2014/main" id="{7435054D-6C7E-4F20-A445-05A6A3A0C5C1}"/>
                    </a:ext>
                  </a:extLst>
                </p:cNvPr>
                <p:cNvSpPr/>
                <p:nvPr/>
              </p:nvSpPr>
              <p:spPr>
                <a:xfrm>
                  <a:off x="2782828" y="3021903"/>
                  <a:ext cx="338328" cy="274320"/>
                </a:xfrm>
                <a:prstGeom prst="rect">
                  <a:avLst/>
                </a:prstGeom>
                <a:solidFill>
                  <a:srgbClr val="FFC000"/>
                </a:solidFill>
                <a:ln w="1905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a:solidFill>
                      <a:prstClr val="black"/>
                    </a:solidFill>
                  </a:endParaRPr>
                </a:p>
              </p:txBody>
            </p:sp>
            <p:sp>
              <p:nvSpPr>
                <p:cNvPr id="193" name="Text Box 2">
                  <a:extLst>
                    <a:ext uri="{FF2B5EF4-FFF2-40B4-BE49-F238E27FC236}">
                      <a16:creationId xmlns:a16="http://schemas.microsoft.com/office/drawing/2014/main" id="{195F9210-7D53-4332-9EE7-5ACE82B95DB4}"/>
                    </a:ext>
                  </a:extLst>
                </p:cNvPr>
                <p:cNvSpPr txBox="1">
                  <a:spLocks noChangeArrowheads="1"/>
                </p:cNvSpPr>
                <p:nvPr/>
              </p:nvSpPr>
              <p:spPr bwMode="auto">
                <a:xfrm>
                  <a:off x="1650223" y="2002106"/>
                  <a:ext cx="1192022" cy="38941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000" kern="0" dirty="0">
                      <a:solidFill>
                        <a:prstClr val="black"/>
                      </a:solidFill>
                      <a:latin typeface="Times New Roman" panose="02020603050405020304" pitchFamily="18" charset="0"/>
                      <a:ea typeface="Cambria Math" panose="02040503050406030204" pitchFamily="18" charset="0"/>
                      <a:cs typeface="Times New Roman" panose="02020603050405020304" pitchFamily="18" charset="0"/>
                    </a:rPr>
                    <a:t>whole </a:t>
                  </a:r>
                </a:p>
              </p:txBody>
            </p:sp>
            <mc:AlternateContent xmlns:mc="http://schemas.openxmlformats.org/markup-compatibility/2006" xmlns:a14="http://schemas.microsoft.com/office/drawing/2010/main">
              <mc:Choice Requires="a14">
                <p:sp>
                  <p:nvSpPr>
                    <p:cNvPr id="194" name="Text Box 2">
                      <a:extLst>
                        <a:ext uri="{FF2B5EF4-FFF2-40B4-BE49-F238E27FC236}">
                          <a16:creationId xmlns:a16="http://schemas.microsoft.com/office/drawing/2014/main" id="{0AC6EC53-EC29-4108-81ED-9AC7A14E977D}"/>
                        </a:ext>
                      </a:extLst>
                    </p:cNvPr>
                    <p:cNvSpPr txBox="1">
                      <a:spLocks noChangeArrowheads="1"/>
                    </p:cNvSpPr>
                    <p:nvPr/>
                  </p:nvSpPr>
                  <p:spPr bwMode="auto">
                    <a:xfrm>
                      <a:off x="2338540" y="2433529"/>
                      <a:ext cx="426885" cy="38941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41" name="Text Box 2"/>
                    <p:cNvSpPr txBox="1">
                      <a:spLocks noRot="1" noChangeAspect="1" noMove="1" noResize="1" noEditPoints="1" noAdjustHandles="1" noChangeArrowheads="1" noChangeShapeType="1" noTextEdit="1"/>
                    </p:cNvSpPr>
                    <p:nvPr/>
                  </p:nvSpPr>
                  <p:spPr bwMode="auto">
                    <a:xfrm>
                      <a:off x="2338540" y="2433529"/>
                      <a:ext cx="426885" cy="389412"/>
                    </a:xfrm>
                    <a:prstGeom prst="rect">
                      <a:avLst/>
                    </a:prstGeom>
                    <a:blipFill>
                      <a:blip r:embed="rId4"/>
                      <a:stretch>
                        <a:fillRect b="-27451"/>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5" name="Text Box 2">
                      <a:extLst>
                        <a:ext uri="{FF2B5EF4-FFF2-40B4-BE49-F238E27FC236}">
                          <a16:creationId xmlns:a16="http://schemas.microsoft.com/office/drawing/2014/main" id="{8AB23908-F08E-433F-ABCF-367E69756F93}"/>
                        </a:ext>
                      </a:extLst>
                    </p:cNvPr>
                    <p:cNvSpPr txBox="1">
                      <a:spLocks noChangeArrowheads="1"/>
                    </p:cNvSpPr>
                    <p:nvPr/>
                  </p:nvSpPr>
                  <p:spPr bwMode="auto">
                    <a:xfrm>
                      <a:off x="2342191" y="2963239"/>
                      <a:ext cx="426885" cy="38941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8</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42" name="Text Box 2"/>
                    <p:cNvSpPr txBox="1">
                      <a:spLocks noRot="1" noChangeAspect="1" noMove="1" noResize="1" noEditPoints="1" noAdjustHandles="1" noChangeArrowheads="1" noChangeShapeType="1" noTextEdit="1"/>
                    </p:cNvSpPr>
                    <p:nvPr/>
                  </p:nvSpPr>
                  <p:spPr bwMode="auto">
                    <a:xfrm>
                      <a:off x="2342191" y="2963239"/>
                      <a:ext cx="426885" cy="389412"/>
                    </a:xfrm>
                    <a:prstGeom prst="rect">
                      <a:avLst/>
                    </a:prstGeom>
                    <a:blipFill>
                      <a:blip r:embed="rId5"/>
                      <a:stretch>
                        <a:fillRect b="-27451"/>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6" name="Text Box 2">
                      <a:extLst>
                        <a:ext uri="{FF2B5EF4-FFF2-40B4-BE49-F238E27FC236}">
                          <a16:creationId xmlns:a16="http://schemas.microsoft.com/office/drawing/2014/main" id="{A111EB70-3946-4471-8C11-7505A30F0C05}"/>
                        </a:ext>
                      </a:extLst>
                    </p:cNvPr>
                    <p:cNvSpPr txBox="1">
                      <a:spLocks noChangeArrowheads="1"/>
                    </p:cNvSpPr>
                    <p:nvPr/>
                  </p:nvSpPr>
                  <p:spPr bwMode="auto">
                    <a:xfrm>
                      <a:off x="2332700" y="3600163"/>
                      <a:ext cx="426885" cy="38941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43" name="Text Box 2"/>
                    <p:cNvSpPr txBox="1">
                      <a:spLocks noRot="1" noChangeAspect="1" noMove="1" noResize="1" noEditPoints="1" noAdjustHandles="1" noChangeArrowheads="1" noChangeShapeType="1" noTextEdit="1"/>
                    </p:cNvSpPr>
                    <p:nvPr/>
                  </p:nvSpPr>
                  <p:spPr bwMode="auto">
                    <a:xfrm>
                      <a:off x="2332700" y="3600163"/>
                      <a:ext cx="426885" cy="389412"/>
                    </a:xfrm>
                    <a:prstGeom prst="rect">
                      <a:avLst/>
                    </a:prstGeom>
                    <a:blipFill>
                      <a:blip r:embed="rId4"/>
                      <a:stretch>
                        <a:fillRect b="-27451"/>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7" name="Text Box 2">
                      <a:extLst>
                        <a:ext uri="{FF2B5EF4-FFF2-40B4-BE49-F238E27FC236}">
                          <a16:creationId xmlns:a16="http://schemas.microsoft.com/office/drawing/2014/main" id="{885023C6-D3F9-418B-8D26-7C38CEF9C576}"/>
                        </a:ext>
                      </a:extLst>
                    </p:cNvPr>
                    <p:cNvSpPr txBox="1">
                      <a:spLocks noChangeArrowheads="1"/>
                    </p:cNvSpPr>
                    <p:nvPr/>
                  </p:nvSpPr>
                  <p:spPr bwMode="auto">
                    <a:xfrm>
                      <a:off x="2330001" y="4136247"/>
                      <a:ext cx="426885" cy="38941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2</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8</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44" name="Text Box 2"/>
                    <p:cNvSpPr txBox="1">
                      <a:spLocks noRot="1" noChangeAspect="1" noMove="1" noResize="1" noEditPoints="1" noAdjustHandles="1" noChangeArrowheads="1" noChangeShapeType="1" noTextEdit="1"/>
                    </p:cNvSpPr>
                    <p:nvPr/>
                  </p:nvSpPr>
                  <p:spPr bwMode="auto">
                    <a:xfrm>
                      <a:off x="2330001" y="4136247"/>
                      <a:ext cx="426885" cy="389412"/>
                    </a:xfrm>
                    <a:prstGeom prst="rect">
                      <a:avLst/>
                    </a:prstGeom>
                    <a:blipFill>
                      <a:blip r:embed="rId6"/>
                      <a:stretch>
                        <a:fillRect b="-27451"/>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8" name="Text Box 2">
                      <a:extLst>
                        <a:ext uri="{FF2B5EF4-FFF2-40B4-BE49-F238E27FC236}">
                          <a16:creationId xmlns:a16="http://schemas.microsoft.com/office/drawing/2014/main" id="{098B97EC-34F9-4419-98E5-A9D1CEBD6BF2}"/>
                        </a:ext>
                      </a:extLst>
                    </p:cNvPr>
                    <p:cNvSpPr txBox="1">
                      <a:spLocks noChangeArrowheads="1"/>
                    </p:cNvSpPr>
                    <p:nvPr/>
                  </p:nvSpPr>
                  <p:spPr bwMode="auto">
                    <a:xfrm>
                      <a:off x="3800304" y="3865393"/>
                      <a:ext cx="836708" cy="39319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 = </m:t>
                              </m:r>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2</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8</m:t>
                                      </m:r>
                                    </m:den>
                                  </m:f>
                                </m:e>
                              </m:box>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45" name="Text Box 2"/>
                    <p:cNvSpPr txBox="1">
                      <a:spLocks noRot="1" noChangeAspect="1" noMove="1" noResize="1" noEditPoints="1" noAdjustHandles="1" noChangeArrowheads="1" noChangeShapeType="1" noTextEdit="1"/>
                    </p:cNvSpPr>
                    <p:nvPr/>
                  </p:nvSpPr>
                  <p:spPr bwMode="auto">
                    <a:xfrm>
                      <a:off x="3800304" y="3865393"/>
                      <a:ext cx="836708" cy="393192"/>
                    </a:xfrm>
                    <a:prstGeom prst="rect">
                      <a:avLst/>
                    </a:prstGeom>
                    <a:blipFill>
                      <a:blip r:embed="rId7"/>
                      <a:stretch>
                        <a:fillRect b="-27451"/>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9" name="Text Box 2">
                      <a:extLst>
                        <a:ext uri="{FF2B5EF4-FFF2-40B4-BE49-F238E27FC236}">
                          <a16:creationId xmlns:a16="http://schemas.microsoft.com/office/drawing/2014/main" id="{8E4CA041-8C37-41BF-821C-39C4FB4C49B5}"/>
                        </a:ext>
                      </a:extLst>
                    </p:cNvPr>
                    <p:cNvSpPr txBox="1">
                      <a:spLocks noChangeArrowheads="1"/>
                    </p:cNvSpPr>
                    <p:nvPr/>
                  </p:nvSpPr>
                  <p:spPr bwMode="auto">
                    <a:xfrm>
                      <a:off x="2786477" y="5515402"/>
                      <a:ext cx="2377440" cy="38941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7</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8</m:t>
                                  </m:r>
                                </m:den>
                              </m:f>
                            </m:e>
                          </m:box>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m:t>
                          </m:r>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2</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8</m:t>
                                  </m:r>
                                </m:den>
                              </m:f>
                            </m:e>
                          </m:box>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m:t>
                          </m:r>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5</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8</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99" name="Text Box 2">
                      <a:extLst>
                        <a:ext uri="{FF2B5EF4-FFF2-40B4-BE49-F238E27FC236}">
                          <a16:creationId xmlns:a16="http://schemas.microsoft.com/office/drawing/2014/main" id="{8E4CA041-8C37-41BF-821C-39C4FB4C49B5}"/>
                        </a:ext>
                      </a:extLst>
                    </p:cNvPr>
                    <p:cNvSpPr txBox="1">
                      <a:spLocks noRot="1" noChangeAspect="1" noMove="1" noResize="1" noEditPoints="1" noAdjustHandles="1" noChangeArrowheads="1" noChangeShapeType="1" noTextEdit="1"/>
                    </p:cNvSpPr>
                    <p:nvPr/>
                  </p:nvSpPr>
                  <p:spPr bwMode="auto">
                    <a:xfrm>
                      <a:off x="2786477" y="5515402"/>
                      <a:ext cx="2377440" cy="389412"/>
                    </a:xfrm>
                    <a:prstGeom prst="rect">
                      <a:avLst/>
                    </a:prstGeom>
                    <a:blipFill>
                      <a:blip r:embed="rId8"/>
                      <a:stretch>
                        <a:fillRect t="-3922" b="-25490"/>
                      </a:stretch>
                    </a:blipFill>
                    <a:ln w="9525">
                      <a:noFill/>
                      <a:miter lim="800000"/>
                      <a:headEnd/>
                      <a:tailEnd/>
                    </a:ln>
                  </p:spPr>
                  <p:txBody>
                    <a:bodyPr/>
                    <a:lstStyle/>
                    <a:p>
                      <a:r>
                        <a:rPr lang="en-US">
                          <a:noFill/>
                        </a:rPr>
                        <a:t> </a:t>
                      </a:r>
                    </a:p>
                  </p:txBody>
                </p:sp>
              </mc:Fallback>
            </mc:AlternateContent>
            <p:sp>
              <p:nvSpPr>
                <p:cNvPr id="200" name="Text Box 2">
                  <a:extLst>
                    <a:ext uri="{FF2B5EF4-FFF2-40B4-BE49-F238E27FC236}">
                      <a16:creationId xmlns:a16="http://schemas.microsoft.com/office/drawing/2014/main" id="{FF83C958-0627-451E-AAC9-713299022564}"/>
                    </a:ext>
                  </a:extLst>
                </p:cNvPr>
                <p:cNvSpPr txBox="1">
                  <a:spLocks noChangeArrowheads="1"/>
                </p:cNvSpPr>
                <p:nvPr/>
              </p:nvSpPr>
              <p:spPr bwMode="auto">
                <a:xfrm>
                  <a:off x="1158886" y="2014448"/>
                  <a:ext cx="426885" cy="38941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Garamond" panose="02020404030301010803" pitchFamily="18" charset="0"/>
                      <a:ea typeface="Cambria Math" panose="02040503050406030204" pitchFamily="18" charset="0"/>
                      <a:cs typeface="Times New Roman" panose="02020603050405020304" pitchFamily="18" charset="0"/>
                    </a:rPr>
                    <a:t>1</a:t>
                  </a:r>
                  <a:r>
                    <a:rPr lang="en-US" sz="1600" kern="0" dirty="0">
                      <a:solidFill>
                        <a:prstClr val="black"/>
                      </a:solidFill>
                      <a:latin typeface="Garamond" panose="02020404030301010803" pitchFamily="18" charset="0"/>
                      <a:ea typeface="Cambria Math" panose="02040503050406030204" pitchFamily="18" charset="0"/>
                      <a:cs typeface="Times New Roman" panose="02020603050405020304" pitchFamily="18" charset="0"/>
                    </a:rPr>
                    <a:t> </a:t>
                  </a:r>
                </a:p>
              </p:txBody>
            </p:sp>
            <p:sp>
              <p:nvSpPr>
                <p:cNvPr id="201" name="Oval 200">
                  <a:extLst>
                    <a:ext uri="{FF2B5EF4-FFF2-40B4-BE49-F238E27FC236}">
                      <a16:creationId xmlns:a16="http://schemas.microsoft.com/office/drawing/2014/main" id="{47FC0201-9EE4-4B33-A8DE-EFE052D93444}"/>
                    </a:ext>
                  </a:extLst>
                </p:cNvPr>
                <p:cNvSpPr/>
                <p:nvPr/>
              </p:nvSpPr>
              <p:spPr>
                <a:xfrm>
                  <a:off x="1164604" y="2003498"/>
                  <a:ext cx="411480" cy="409885"/>
                </a:xfrm>
                <a:prstGeom prst="ellipse">
                  <a:avLst/>
                </a:prstGeom>
                <a:noFill/>
                <a:ln w="19050" cap="flat" cmpd="sng" algn="ctr">
                  <a:solidFill>
                    <a:sysClr val="windowText" lastClr="000000"/>
                  </a:solidFill>
                  <a:prstDash val="solid"/>
                  <a:miter lim="800000"/>
                </a:ln>
                <a:effectLst/>
              </p:spPr>
              <p:txBody>
                <a:bodyPr rtlCol="0" anchor="ctr"/>
                <a:lstStyle/>
                <a:p>
                  <a:pPr algn="ctr">
                    <a:defRPr/>
                  </a:pPr>
                  <a:endParaRPr lang="en-US" kern="0">
                    <a:solidFill>
                      <a:prstClr val="white"/>
                    </a:solidFill>
                    <a:latin typeface="Calibri"/>
                  </a:endParaRPr>
                </a:p>
              </p:txBody>
            </p:sp>
            <p:sp>
              <p:nvSpPr>
                <p:cNvPr id="202" name="Text Box 2">
                  <a:extLst>
                    <a:ext uri="{FF2B5EF4-FFF2-40B4-BE49-F238E27FC236}">
                      <a16:creationId xmlns:a16="http://schemas.microsoft.com/office/drawing/2014/main" id="{CB229811-19AD-42A4-A111-9A1CD55B5855}"/>
                    </a:ext>
                  </a:extLst>
                </p:cNvPr>
                <p:cNvSpPr txBox="1">
                  <a:spLocks noChangeArrowheads="1"/>
                </p:cNvSpPr>
                <p:nvPr/>
              </p:nvSpPr>
              <p:spPr bwMode="auto">
                <a:xfrm>
                  <a:off x="1158571" y="3702935"/>
                  <a:ext cx="426885" cy="38941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Garamond" panose="02020404030301010803" pitchFamily="18" charset="0"/>
                      <a:ea typeface="Cambria Math" panose="02040503050406030204" pitchFamily="18" charset="0"/>
                      <a:cs typeface="Times New Roman" panose="02020603050405020304" pitchFamily="18" charset="0"/>
                    </a:rPr>
                    <a:t>2</a:t>
                  </a:r>
                  <a:r>
                    <a:rPr lang="en-US" sz="1600" kern="0" dirty="0">
                      <a:solidFill>
                        <a:prstClr val="black"/>
                      </a:solidFill>
                      <a:latin typeface="Garamond" panose="02020404030301010803" pitchFamily="18" charset="0"/>
                      <a:ea typeface="Cambria Math" panose="02040503050406030204" pitchFamily="18" charset="0"/>
                      <a:cs typeface="Times New Roman" panose="02020603050405020304" pitchFamily="18" charset="0"/>
                    </a:rPr>
                    <a:t> </a:t>
                  </a:r>
                </a:p>
              </p:txBody>
            </p:sp>
            <p:sp>
              <p:nvSpPr>
                <p:cNvPr id="203" name="Oval 202">
                  <a:extLst>
                    <a:ext uri="{FF2B5EF4-FFF2-40B4-BE49-F238E27FC236}">
                      <a16:creationId xmlns:a16="http://schemas.microsoft.com/office/drawing/2014/main" id="{C0032B46-F92A-43E8-9A26-137240433FC8}"/>
                    </a:ext>
                  </a:extLst>
                </p:cNvPr>
                <p:cNvSpPr/>
                <p:nvPr/>
              </p:nvSpPr>
              <p:spPr>
                <a:xfrm>
                  <a:off x="1164291" y="3696885"/>
                  <a:ext cx="411480" cy="409885"/>
                </a:xfrm>
                <a:prstGeom prst="ellipse">
                  <a:avLst/>
                </a:prstGeom>
                <a:noFill/>
                <a:ln w="19050" cap="flat" cmpd="sng" algn="ctr">
                  <a:solidFill>
                    <a:sysClr val="windowText" lastClr="000000"/>
                  </a:solidFill>
                  <a:prstDash val="solid"/>
                  <a:miter lim="800000"/>
                </a:ln>
                <a:effectLst/>
              </p:spPr>
              <p:txBody>
                <a:bodyPr rtlCol="0" anchor="ctr"/>
                <a:lstStyle/>
                <a:p>
                  <a:pPr algn="ctr">
                    <a:defRPr/>
                  </a:pPr>
                  <a:endParaRPr lang="en-US" kern="0">
                    <a:solidFill>
                      <a:prstClr val="white"/>
                    </a:solidFill>
                    <a:latin typeface="Calibri"/>
                  </a:endParaRPr>
                </a:p>
              </p:txBody>
            </p:sp>
            <p:sp>
              <p:nvSpPr>
                <p:cNvPr id="204" name="Text Box 2">
                  <a:extLst>
                    <a:ext uri="{FF2B5EF4-FFF2-40B4-BE49-F238E27FC236}">
                      <a16:creationId xmlns:a16="http://schemas.microsoft.com/office/drawing/2014/main" id="{F8F728AF-BC80-4588-ABE2-1EB81D7EF2C0}"/>
                    </a:ext>
                  </a:extLst>
                </p:cNvPr>
                <p:cNvSpPr txBox="1">
                  <a:spLocks noChangeArrowheads="1"/>
                </p:cNvSpPr>
                <p:nvPr/>
              </p:nvSpPr>
              <p:spPr bwMode="auto">
                <a:xfrm>
                  <a:off x="1158571" y="5169172"/>
                  <a:ext cx="426885" cy="38941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Garamond" panose="02020404030301010803" pitchFamily="18" charset="0"/>
                      <a:ea typeface="Cambria Math" panose="02040503050406030204" pitchFamily="18" charset="0"/>
                      <a:cs typeface="Times New Roman" panose="02020603050405020304" pitchFamily="18" charset="0"/>
                    </a:rPr>
                    <a:t>3</a:t>
                  </a:r>
                  <a:r>
                    <a:rPr lang="en-US" sz="1600" kern="0" dirty="0">
                      <a:solidFill>
                        <a:prstClr val="black"/>
                      </a:solidFill>
                      <a:latin typeface="Garamond" panose="02020404030301010803" pitchFamily="18" charset="0"/>
                      <a:ea typeface="Cambria Math" panose="02040503050406030204" pitchFamily="18" charset="0"/>
                      <a:cs typeface="Times New Roman" panose="02020603050405020304" pitchFamily="18" charset="0"/>
                    </a:rPr>
                    <a:t> </a:t>
                  </a:r>
                </a:p>
              </p:txBody>
            </p:sp>
            <p:sp>
              <p:nvSpPr>
                <p:cNvPr id="205" name="Oval 204">
                  <a:extLst>
                    <a:ext uri="{FF2B5EF4-FFF2-40B4-BE49-F238E27FC236}">
                      <a16:creationId xmlns:a16="http://schemas.microsoft.com/office/drawing/2014/main" id="{5DC42B0D-D4AC-4BC9-9D94-A3CBE365AF27}"/>
                    </a:ext>
                  </a:extLst>
                </p:cNvPr>
                <p:cNvSpPr/>
                <p:nvPr/>
              </p:nvSpPr>
              <p:spPr>
                <a:xfrm>
                  <a:off x="1164291" y="5163122"/>
                  <a:ext cx="411480" cy="409886"/>
                </a:xfrm>
                <a:prstGeom prst="ellipse">
                  <a:avLst/>
                </a:prstGeom>
                <a:noFill/>
                <a:ln w="19050" cap="flat" cmpd="sng" algn="ctr">
                  <a:solidFill>
                    <a:sysClr val="windowText" lastClr="000000"/>
                  </a:solidFill>
                  <a:prstDash val="solid"/>
                  <a:miter lim="800000"/>
                </a:ln>
                <a:effectLst/>
              </p:spPr>
              <p:txBody>
                <a:bodyPr rtlCol="0" anchor="ctr"/>
                <a:lstStyle/>
                <a:p>
                  <a:pPr algn="ctr">
                    <a:defRPr/>
                  </a:pPr>
                  <a:endParaRPr lang="en-US" kern="0">
                    <a:solidFill>
                      <a:prstClr val="white"/>
                    </a:solidFill>
                    <a:latin typeface="Calibri"/>
                  </a:endParaRPr>
                </a:p>
              </p:txBody>
            </p:sp>
            <p:sp>
              <p:nvSpPr>
                <p:cNvPr id="206" name="Rectangle 205">
                  <a:extLst>
                    <a:ext uri="{FF2B5EF4-FFF2-40B4-BE49-F238E27FC236}">
                      <a16:creationId xmlns:a16="http://schemas.microsoft.com/office/drawing/2014/main" id="{98010C9F-6972-4CE2-A884-A66E6034DD80}"/>
                    </a:ext>
                  </a:extLst>
                </p:cNvPr>
                <p:cNvSpPr/>
                <p:nvPr/>
              </p:nvSpPr>
              <p:spPr>
                <a:xfrm>
                  <a:off x="2789067" y="5126145"/>
                  <a:ext cx="2395727" cy="274320"/>
                </a:xfrm>
                <a:prstGeom prst="rect">
                  <a:avLst/>
                </a:prstGeom>
                <a:solidFill>
                  <a:srgbClr val="FFC000"/>
                </a:solidFill>
                <a:ln w="1905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dirty="0">
                    <a:solidFill>
                      <a:prstClr val="black"/>
                    </a:solidFill>
                  </a:endParaRPr>
                </a:p>
              </p:txBody>
            </p:sp>
            <p:cxnSp>
              <p:nvCxnSpPr>
                <p:cNvPr id="207" name="Straight Connector 206">
                  <a:extLst>
                    <a:ext uri="{FF2B5EF4-FFF2-40B4-BE49-F238E27FC236}">
                      <a16:creationId xmlns:a16="http://schemas.microsoft.com/office/drawing/2014/main" id="{263E292E-204F-4F38-8DCA-00D0FBFA8C90}"/>
                    </a:ext>
                  </a:extLst>
                </p:cNvPr>
                <p:cNvCxnSpPr/>
                <p:nvPr/>
              </p:nvCxnSpPr>
              <p:spPr>
                <a:xfrm>
                  <a:off x="3116092" y="5124021"/>
                  <a:ext cx="0" cy="274320"/>
                </a:xfrm>
                <a:prstGeom prst="line">
                  <a:avLst/>
                </a:prstGeom>
                <a:noFill/>
                <a:ln w="19050" cap="flat" cmpd="sng" algn="ctr">
                  <a:solidFill>
                    <a:sysClr val="windowText" lastClr="000000"/>
                  </a:solidFill>
                  <a:prstDash val="solid"/>
                  <a:miter lim="800000"/>
                </a:ln>
                <a:effectLst/>
              </p:spPr>
            </p:cxnSp>
            <p:cxnSp>
              <p:nvCxnSpPr>
                <p:cNvPr id="208" name="Straight Connector 207">
                  <a:extLst>
                    <a:ext uri="{FF2B5EF4-FFF2-40B4-BE49-F238E27FC236}">
                      <a16:creationId xmlns:a16="http://schemas.microsoft.com/office/drawing/2014/main" id="{3EA9F663-5C01-4253-99F0-87F3955B4F06}"/>
                    </a:ext>
                  </a:extLst>
                </p:cNvPr>
                <p:cNvCxnSpPr/>
                <p:nvPr/>
              </p:nvCxnSpPr>
              <p:spPr>
                <a:xfrm>
                  <a:off x="3446986" y="5124021"/>
                  <a:ext cx="0" cy="274320"/>
                </a:xfrm>
                <a:prstGeom prst="line">
                  <a:avLst/>
                </a:prstGeom>
                <a:noFill/>
                <a:ln w="19050" cap="flat" cmpd="sng" algn="ctr">
                  <a:solidFill>
                    <a:sysClr val="windowText" lastClr="000000"/>
                  </a:solidFill>
                  <a:prstDash val="solid"/>
                  <a:miter lim="800000"/>
                </a:ln>
                <a:effectLst/>
              </p:spPr>
            </p:cxnSp>
            <p:cxnSp>
              <p:nvCxnSpPr>
                <p:cNvPr id="209" name="Straight Connector 208">
                  <a:extLst>
                    <a:ext uri="{FF2B5EF4-FFF2-40B4-BE49-F238E27FC236}">
                      <a16:creationId xmlns:a16="http://schemas.microsoft.com/office/drawing/2014/main" id="{7CE95683-99E1-400D-AD21-24B7226F15C4}"/>
                    </a:ext>
                  </a:extLst>
                </p:cNvPr>
                <p:cNvCxnSpPr/>
                <p:nvPr/>
              </p:nvCxnSpPr>
              <p:spPr>
                <a:xfrm>
                  <a:off x="3792184" y="5125069"/>
                  <a:ext cx="0" cy="274320"/>
                </a:xfrm>
                <a:prstGeom prst="line">
                  <a:avLst/>
                </a:prstGeom>
                <a:noFill/>
                <a:ln w="19050" cap="flat" cmpd="sng" algn="ctr">
                  <a:solidFill>
                    <a:sysClr val="windowText" lastClr="000000"/>
                  </a:solidFill>
                  <a:prstDash val="solid"/>
                  <a:miter lim="800000"/>
                </a:ln>
                <a:effectLst/>
              </p:spPr>
            </p:cxnSp>
            <p:cxnSp>
              <p:nvCxnSpPr>
                <p:cNvPr id="210" name="Straight Connector 209">
                  <a:extLst>
                    <a:ext uri="{FF2B5EF4-FFF2-40B4-BE49-F238E27FC236}">
                      <a16:creationId xmlns:a16="http://schemas.microsoft.com/office/drawing/2014/main" id="{7BC3FCE2-FBF9-4AFA-B3DA-E37410DE5A45}"/>
                    </a:ext>
                  </a:extLst>
                </p:cNvPr>
                <p:cNvCxnSpPr/>
                <p:nvPr/>
              </p:nvCxnSpPr>
              <p:spPr>
                <a:xfrm>
                  <a:off x="4123651" y="5126714"/>
                  <a:ext cx="0" cy="274320"/>
                </a:xfrm>
                <a:prstGeom prst="line">
                  <a:avLst/>
                </a:prstGeom>
                <a:noFill/>
                <a:ln w="19050" cap="flat" cmpd="sng" algn="ctr">
                  <a:solidFill>
                    <a:sysClr val="windowText" lastClr="000000"/>
                  </a:solidFill>
                  <a:prstDash val="solid"/>
                  <a:miter lim="800000"/>
                </a:ln>
                <a:effectLst/>
              </p:spPr>
            </p:cxnSp>
            <p:cxnSp>
              <p:nvCxnSpPr>
                <p:cNvPr id="211" name="Straight Connector 210">
                  <a:extLst>
                    <a:ext uri="{FF2B5EF4-FFF2-40B4-BE49-F238E27FC236}">
                      <a16:creationId xmlns:a16="http://schemas.microsoft.com/office/drawing/2014/main" id="{270F7E11-4B1B-4ADD-81A5-664FB8AA0508}"/>
                    </a:ext>
                  </a:extLst>
                </p:cNvPr>
                <p:cNvCxnSpPr/>
                <p:nvPr/>
              </p:nvCxnSpPr>
              <p:spPr>
                <a:xfrm>
                  <a:off x="4468328" y="5124021"/>
                  <a:ext cx="0" cy="274320"/>
                </a:xfrm>
                <a:prstGeom prst="line">
                  <a:avLst/>
                </a:prstGeom>
                <a:noFill/>
                <a:ln w="19050" cap="flat" cmpd="sng" algn="ctr">
                  <a:solidFill>
                    <a:sysClr val="windowText" lastClr="000000"/>
                  </a:solidFill>
                  <a:prstDash val="solid"/>
                  <a:miter lim="800000"/>
                </a:ln>
                <a:effectLst/>
              </p:spPr>
            </p:cxnSp>
            <p:cxnSp>
              <p:nvCxnSpPr>
                <p:cNvPr id="212" name="Straight Connector 211">
                  <a:extLst>
                    <a:ext uri="{FF2B5EF4-FFF2-40B4-BE49-F238E27FC236}">
                      <a16:creationId xmlns:a16="http://schemas.microsoft.com/office/drawing/2014/main" id="{9603C589-66C1-4E92-8C90-DCEE827F9B98}"/>
                    </a:ext>
                  </a:extLst>
                </p:cNvPr>
                <p:cNvCxnSpPr/>
                <p:nvPr/>
              </p:nvCxnSpPr>
              <p:spPr>
                <a:xfrm>
                  <a:off x="4363553" y="5073840"/>
                  <a:ext cx="914400" cy="365760"/>
                </a:xfrm>
                <a:prstGeom prst="line">
                  <a:avLst/>
                </a:prstGeom>
                <a:noFill/>
                <a:ln w="38100" cap="flat" cmpd="sng" algn="ctr">
                  <a:solidFill>
                    <a:sysClr val="windowText" lastClr="000000"/>
                  </a:solidFill>
                  <a:prstDash val="solid"/>
                  <a:miter lim="800000"/>
                </a:ln>
                <a:effectLst/>
              </p:spPr>
            </p:cxnSp>
            <p:cxnSp>
              <p:nvCxnSpPr>
                <p:cNvPr id="213" name="Straight Connector 212">
                  <a:extLst>
                    <a:ext uri="{FF2B5EF4-FFF2-40B4-BE49-F238E27FC236}">
                      <a16:creationId xmlns:a16="http://schemas.microsoft.com/office/drawing/2014/main" id="{94A69045-B34C-41AA-8B17-24921D40108B}"/>
                    </a:ext>
                  </a:extLst>
                </p:cNvPr>
                <p:cNvCxnSpPr/>
                <p:nvPr/>
              </p:nvCxnSpPr>
              <p:spPr>
                <a:xfrm flipV="1">
                  <a:off x="4363553" y="5083364"/>
                  <a:ext cx="914400" cy="365760"/>
                </a:xfrm>
                <a:prstGeom prst="line">
                  <a:avLst/>
                </a:prstGeom>
                <a:noFill/>
                <a:ln w="38100" cap="flat" cmpd="sng" algn="ctr">
                  <a:solidFill>
                    <a:sysClr val="windowText" lastClr="000000"/>
                  </a:solidFill>
                  <a:prstDash val="solid"/>
                  <a:miter lim="800000"/>
                </a:ln>
                <a:effectLst/>
              </p:spPr>
            </p:cxnSp>
            <p:sp>
              <p:nvSpPr>
                <p:cNvPr id="214" name="Rectangle 213">
                  <a:extLst>
                    <a:ext uri="{FF2B5EF4-FFF2-40B4-BE49-F238E27FC236}">
                      <a16:creationId xmlns:a16="http://schemas.microsoft.com/office/drawing/2014/main" id="{41163023-B5F8-404B-BCBB-02E8981B4976}"/>
                    </a:ext>
                  </a:extLst>
                </p:cNvPr>
                <p:cNvSpPr/>
                <p:nvPr/>
              </p:nvSpPr>
              <p:spPr>
                <a:xfrm>
                  <a:off x="2779698" y="4187346"/>
                  <a:ext cx="685800" cy="274320"/>
                </a:xfrm>
                <a:prstGeom prst="rect">
                  <a:avLst/>
                </a:prstGeom>
                <a:solidFill>
                  <a:srgbClr val="FFC000"/>
                </a:solidFill>
                <a:ln w="1905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a:solidFill>
                      <a:prstClr val="black"/>
                    </a:solidFill>
                  </a:endParaRPr>
                </a:p>
              </p:txBody>
            </p:sp>
            <p:cxnSp>
              <p:nvCxnSpPr>
                <p:cNvPr id="215" name="Straight Connector 214">
                  <a:extLst>
                    <a:ext uri="{FF2B5EF4-FFF2-40B4-BE49-F238E27FC236}">
                      <a16:creationId xmlns:a16="http://schemas.microsoft.com/office/drawing/2014/main" id="{3F1AF26B-C3AA-420E-83B3-E4C6D922E7ED}"/>
                    </a:ext>
                  </a:extLst>
                </p:cNvPr>
                <p:cNvCxnSpPr/>
                <p:nvPr/>
              </p:nvCxnSpPr>
              <p:spPr>
                <a:xfrm>
                  <a:off x="3121146" y="4184284"/>
                  <a:ext cx="0" cy="274320"/>
                </a:xfrm>
                <a:prstGeom prst="line">
                  <a:avLst/>
                </a:prstGeom>
                <a:noFill/>
                <a:ln w="19050" cap="flat" cmpd="sng" algn="ctr">
                  <a:solidFill>
                    <a:sysClr val="windowText" lastClr="000000"/>
                  </a:solidFill>
                  <a:prstDash val="solid"/>
                  <a:miter lim="800000"/>
                </a:ln>
                <a:effectLst/>
              </p:spPr>
            </p:cxnSp>
          </p:grpSp>
          <p:cxnSp>
            <p:nvCxnSpPr>
              <p:cNvPr id="188" name="Straight Connector 187">
                <a:extLst>
                  <a:ext uri="{FF2B5EF4-FFF2-40B4-BE49-F238E27FC236}">
                    <a16:creationId xmlns:a16="http://schemas.microsoft.com/office/drawing/2014/main" id="{5C417812-8715-43B5-BD82-C7ADD916838E}"/>
                  </a:ext>
                </a:extLst>
              </p:cNvPr>
              <p:cNvCxnSpPr/>
              <p:nvPr/>
            </p:nvCxnSpPr>
            <p:spPr>
              <a:xfrm>
                <a:off x="3532332" y="5064423"/>
                <a:ext cx="0" cy="219310"/>
              </a:xfrm>
              <a:prstGeom prst="line">
                <a:avLst/>
              </a:prstGeom>
              <a:noFill/>
              <a:ln w="19050" cap="flat" cmpd="sng" algn="ctr">
                <a:solidFill>
                  <a:sysClr val="windowText" lastClr="000000"/>
                </a:solidFill>
                <a:prstDash val="solid"/>
                <a:miter lim="800000"/>
              </a:ln>
              <a:effectLst/>
            </p:spPr>
          </p:cxnSp>
        </p:grpSp>
      </p:grpSp>
      <p:cxnSp>
        <p:nvCxnSpPr>
          <p:cNvPr id="7" name="Straight Arrow Connector 6">
            <a:extLst>
              <a:ext uri="{FF2B5EF4-FFF2-40B4-BE49-F238E27FC236}">
                <a16:creationId xmlns:a16="http://schemas.microsoft.com/office/drawing/2014/main" id="{8C0AD742-0D7C-4D64-9F56-8416C27B6C73}"/>
              </a:ext>
            </a:extLst>
          </p:cNvPr>
          <p:cNvCxnSpPr>
            <a:cxnSpLocks/>
          </p:cNvCxnSpPr>
          <p:nvPr/>
        </p:nvCxnSpPr>
        <p:spPr>
          <a:xfrm flipH="1">
            <a:off x="9186044" y="5297200"/>
            <a:ext cx="0"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30" name="Straight Arrow Connector 129">
            <a:extLst>
              <a:ext uri="{FF2B5EF4-FFF2-40B4-BE49-F238E27FC236}">
                <a16:creationId xmlns:a16="http://schemas.microsoft.com/office/drawing/2014/main" id="{DFCC94BF-0A17-46B8-839B-5F2087E7CE67}"/>
              </a:ext>
            </a:extLst>
          </p:cNvPr>
          <p:cNvCxnSpPr>
            <a:cxnSpLocks/>
          </p:cNvCxnSpPr>
          <p:nvPr/>
        </p:nvCxnSpPr>
        <p:spPr>
          <a:xfrm>
            <a:off x="8354583" y="4077491"/>
            <a:ext cx="0" cy="201168"/>
          </a:xfrm>
          <a:prstGeom prst="straightConnector1">
            <a:avLst/>
          </a:prstGeom>
          <a:solidFill>
            <a:srgbClr val="70AD47">
              <a:lumMod val="20000"/>
              <a:lumOff val="80000"/>
            </a:srgbClr>
          </a:solidFill>
          <a:ln w="28575" cap="flat" cmpd="sng" algn="ctr">
            <a:solidFill>
              <a:sysClr val="windowText" lastClr="000000"/>
            </a:solidFill>
            <a:prstDash val="solid"/>
            <a:miter lim="800000"/>
            <a:tailEnd type="triangle"/>
          </a:ln>
          <a:effectLst/>
        </p:spPr>
      </p:cxnSp>
      <p:sp>
        <p:nvSpPr>
          <p:cNvPr id="135" name="Content Placeholder 2">
            <a:extLst>
              <a:ext uri="{FF2B5EF4-FFF2-40B4-BE49-F238E27FC236}">
                <a16:creationId xmlns:a16="http://schemas.microsoft.com/office/drawing/2014/main" id="{D84F6F0B-77F2-4886-94F2-7B6E9E186E96}"/>
              </a:ext>
            </a:extLst>
          </p:cNvPr>
          <p:cNvSpPr>
            <a:spLocks noGrp="1"/>
          </p:cNvSpPr>
          <p:nvPr>
            <p:ph sz="half" idx="1"/>
          </p:nvPr>
        </p:nvSpPr>
        <p:spPr>
          <a:xfrm>
            <a:off x="551991" y="1689915"/>
            <a:ext cx="5338695" cy="4390845"/>
          </a:xfrm>
        </p:spPr>
        <p:txBody>
          <a:bodyPr>
            <a:normAutofit/>
          </a:bodyPr>
          <a:lstStyle/>
          <a:p>
            <a:pPr marL="0" indent="0" algn="ctr">
              <a:buNone/>
            </a:pPr>
            <a:r>
              <a:rPr lang="en-US" sz="2400" dirty="0">
                <a:solidFill>
                  <a:schemeClr val="tx1"/>
                </a:solidFill>
              </a:rPr>
              <a:t>Cuisenaire Rods</a:t>
            </a:r>
          </a:p>
        </p:txBody>
      </p:sp>
      <p:sp>
        <p:nvSpPr>
          <p:cNvPr id="136" name="Content Placeholder 3">
            <a:extLst>
              <a:ext uri="{FF2B5EF4-FFF2-40B4-BE49-F238E27FC236}">
                <a16:creationId xmlns:a16="http://schemas.microsoft.com/office/drawing/2014/main" id="{4431A775-E2FB-4F9B-8181-926F7A200343}"/>
              </a:ext>
            </a:extLst>
          </p:cNvPr>
          <p:cNvSpPr>
            <a:spLocks noGrp="1"/>
          </p:cNvSpPr>
          <p:nvPr>
            <p:ph sz="half" idx="4294967295"/>
          </p:nvPr>
        </p:nvSpPr>
        <p:spPr>
          <a:xfrm>
            <a:off x="6294714" y="1689915"/>
            <a:ext cx="5368195" cy="4390845"/>
          </a:xfrm>
        </p:spPr>
        <p:txBody>
          <a:bodyPr>
            <a:normAutofit/>
          </a:bodyPr>
          <a:lstStyle/>
          <a:p>
            <a:pPr marL="0" indent="0" algn="ctr">
              <a:buNone/>
            </a:pPr>
            <a:r>
              <a:rPr lang="en-US" sz="2400" dirty="0">
                <a:solidFill>
                  <a:schemeClr val="tx1"/>
                </a:solidFill>
              </a:rPr>
              <a:t>Number Line</a:t>
            </a:r>
          </a:p>
        </p:txBody>
      </p:sp>
      <p:grpSp>
        <p:nvGrpSpPr>
          <p:cNvPr id="217" name="Group 216">
            <a:extLst>
              <a:ext uri="{FF2B5EF4-FFF2-40B4-BE49-F238E27FC236}">
                <a16:creationId xmlns:a16="http://schemas.microsoft.com/office/drawing/2014/main" id="{F9710CCC-B289-46E6-9168-3F98ECB61A5C}"/>
              </a:ext>
            </a:extLst>
          </p:cNvPr>
          <p:cNvGrpSpPr/>
          <p:nvPr/>
        </p:nvGrpSpPr>
        <p:grpSpPr>
          <a:xfrm>
            <a:off x="6917419" y="2370295"/>
            <a:ext cx="4114800" cy="3657600"/>
            <a:chOff x="6207154" y="2299148"/>
            <a:chExt cx="4114800" cy="3657600"/>
          </a:xfrm>
        </p:grpSpPr>
        <p:grpSp>
          <p:nvGrpSpPr>
            <p:cNvPr id="219" name="Group 218">
              <a:extLst>
                <a:ext uri="{FF2B5EF4-FFF2-40B4-BE49-F238E27FC236}">
                  <a16:creationId xmlns:a16="http://schemas.microsoft.com/office/drawing/2014/main" id="{3B6103ED-C7CF-4082-A383-9A5DC4BFA072}"/>
                </a:ext>
              </a:extLst>
            </p:cNvPr>
            <p:cNvGrpSpPr/>
            <p:nvPr/>
          </p:nvGrpSpPr>
          <p:grpSpPr>
            <a:xfrm>
              <a:off x="6207154" y="2299148"/>
              <a:ext cx="4114800" cy="3657600"/>
              <a:chOff x="2482318" y="1035960"/>
              <a:chExt cx="4114800" cy="3657600"/>
            </a:xfrm>
          </p:grpSpPr>
          <p:grpSp>
            <p:nvGrpSpPr>
              <p:cNvPr id="240" name="Group 239">
                <a:extLst>
                  <a:ext uri="{FF2B5EF4-FFF2-40B4-BE49-F238E27FC236}">
                    <a16:creationId xmlns:a16="http://schemas.microsoft.com/office/drawing/2014/main" id="{564206F9-7201-47CA-BCCA-AA111ACFC0D0}"/>
                  </a:ext>
                </a:extLst>
              </p:cNvPr>
              <p:cNvGrpSpPr/>
              <p:nvPr/>
            </p:nvGrpSpPr>
            <p:grpSpPr>
              <a:xfrm>
                <a:off x="2482318" y="1035960"/>
                <a:ext cx="4114800" cy="3657600"/>
                <a:chOff x="4683065" y="2292925"/>
                <a:chExt cx="4114800" cy="3657600"/>
              </a:xfrm>
            </p:grpSpPr>
            <p:sp>
              <p:nvSpPr>
                <p:cNvPr id="245" name="Rectangle 244">
                  <a:extLst>
                    <a:ext uri="{FF2B5EF4-FFF2-40B4-BE49-F238E27FC236}">
                      <a16:creationId xmlns:a16="http://schemas.microsoft.com/office/drawing/2014/main" id="{B952CB75-3E69-41BF-99FF-76DF38C09628}"/>
                    </a:ext>
                  </a:extLst>
                </p:cNvPr>
                <p:cNvSpPr/>
                <p:nvPr/>
              </p:nvSpPr>
              <p:spPr>
                <a:xfrm>
                  <a:off x="4683065" y="2292925"/>
                  <a:ext cx="4114800" cy="3657600"/>
                </a:xfrm>
                <a:prstGeom prst="rect">
                  <a:avLst/>
                </a:prstGeom>
                <a:solidFill>
                  <a:schemeClr val="bg1"/>
                </a:solid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dirty="0">
                    <a:solidFill>
                      <a:prstClr val="black"/>
                    </a:solidFill>
                  </a:endParaRPr>
                </a:p>
              </p:txBody>
            </p:sp>
            <p:sp>
              <p:nvSpPr>
                <p:cNvPr id="246" name="Text Box 2">
                  <a:extLst>
                    <a:ext uri="{FF2B5EF4-FFF2-40B4-BE49-F238E27FC236}">
                      <a16:creationId xmlns:a16="http://schemas.microsoft.com/office/drawing/2014/main" id="{3BB87CF3-3802-4591-9B19-A4CADE4A86D1}"/>
                    </a:ext>
                  </a:extLst>
                </p:cNvPr>
                <p:cNvSpPr txBox="1">
                  <a:spLocks noChangeArrowheads="1"/>
                </p:cNvSpPr>
                <p:nvPr/>
              </p:nvSpPr>
              <p:spPr bwMode="auto">
                <a:xfrm>
                  <a:off x="8266010" y="3655883"/>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 </a:t>
                  </a:r>
                </a:p>
              </p:txBody>
            </p:sp>
            <p:sp>
              <p:nvSpPr>
                <p:cNvPr id="247" name="Text Box 2">
                  <a:extLst>
                    <a:ext uri="{FF2B5EF4-FFF2-40B4-BE49-F238E27FC236}">
                      <a16:creationId xmlns:a16="http://schemas.microsoft.com/office/drawing/2014/main" id="{8CE24B22-DC79-4F03-B876-3028668FF4A8}"/>
                    </a:ext>
                  </a:extLst>
                </p:cNvPr>
                <p:cNvSpPr txBox="1">
                  <a:spLocks noChangeArrowheads="1"/>
                </p:cNvSpPr>
                <p:nvPr/>
              </p:nvSpPr>
              <p:spPr bwMode="auto">
                <a:xfrm>
                  <a:off x="5199919" y="3659591"/>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 </a:t>
                  </a:r>
                </a:p>
              </p:txBody>
            </p:sp>
            <p:cxnSp>
              <p:nvCxnSpPr>
                <p:cNvPr id="248" name="Straight Arrow Connector 247">
                  <a:extLst>
                    <a:ext uri="{FF2B5EF4-FFF2-40B4-BE49-F238E27FC236}">
                      <a16:creationId xmlns:a16="http://schemas.microsoft.com/office/drawing/2014/main" id="{2CEC7EA0-E4A3-4A5E-AFFA-2E07E4B56326}"/>
                    </a:ext>
                  </a:extLst>
                </p:cNvPr>
                <p:cNvCxnSpPr/>
                <p:nvPr/>
              </p:nvCxnSpPr>
              <p:spPr>
                <a:xfrm>
                  <a:off x="5177229" y="3526127"/>
                  <a:ext cx="3468449" cy="0"/>
                </a:xfrm>
                <a:prstGeom prst="straightConnector1">
                  <a:avLst/>
                </a:prstGeom>
                <a:noFill/>
                <a:ln w="28575" cap="flat" cmpd="sng" algn="ctr">
                  <a:solidFill>
                    <a:sysClr val="windowText" lastClr="000000"/>
                  </a:solidFill>
                  <a:prstDash val="solid"/>
                  <a:miter lim="800000"/>
                  <a:headEnd type="triangle"/>
                  <a:tailEnd type="triangle"/>
                </a:ln>
                <a:effectLst/>
              </p:spPr>
            </p:cxnSp>
            <p:cxnSp>
              <p:nvCxnSpPr>
                <p:cNvPr id="249" name="Straight Connector 248">
                  <a:extLst>
                    <a:ext uri="{FF2B5EF4-FFF2-40B4-BE49-F238E27FC236}">
                      <a16:creationId xmlns:a16="http://schemas.microsoft.com/office/drawing/2014/main" id="{73D64B3D-B8EB-40F3-8322-E11F1044CA3D}"/>
                    </a:ext>
                  </a:extLst>
                </p:cNvPr>
                <p:cNvCxnSpPr/>
                <p:nvPr/>
              </p:nvCxnSpPr>
              <p:spPr>
                <a:xfrm>
                  <a:off x="8436968" y="3437593"/>
                  <a:ext cx="0" cy="179610"/>
                </a:xfrm>
                <a:prstGeom prst="line">
                  <a:avLst/>
                </a:prstGeom>
                <a:noFill/>
                <a:ln w="28575" cap="flat" cmpd="sng" algn="ctr">
                  <a:solidFill>
                    <a:sysClr val="windowText" lastClr="000000"/>
                  </a:solidFill>
                  <a:prstDash val="solid"/>
                  <a:miter lim="800000"/>
                </a:ln>
                <a:effectLst/>
              </p:spPr>
            </p:cxnSp>
            <p:cxnSp>
              <p:nvCxnSpPr>
                <p:cNvPr id="250" name="Straight Connector 249">
                  <a:extLst>
                    <a:ext uri="{FF2B5EF4-FFF2-40B4-BE49-F238E27FC236}">
                      <a16:creationId xmlns:a16="http://schemas.microsoft.com/office/drawing/2014/main" id="{AB18C0FA-A4DA-4538-ACA1-EAD9AACBDDB6}"/>
                    </a:ext>
                  </a:extLst>
                </p:cNvPr>
                <p:cNvCxnSpPr/>
                <p:nvPr/>
              </p:nvCxnSpPr>
              <p:spPr>
                <a:xfrm>
                  <a:off x="5370877" y="3437593"/>
                  <a:ext cx="0" cy="179610"/>
                </a:xfrm>
                <a:prstGeom prst="line">
                  <a:avLst/>
                </a:prstGeom>
                <a:noFill/>
                <a:ln w="28575" cap="flat" cmpd="sng" algn="ctr">
                  <a:solidFill>
                    <a:sysClr val="windowText" lastClr="000000"/>
                  </a:solidFill>
                  <a:prstDash val="solid"/>
                  <a:miter lim="800000"/>
                </a:ln>
                <a:effectLst/>
              </p:spPr>
            </p:cxnSp>
            <p:sp>
              <p:nvSpPr>
                <p:cNvPr id="251" name="Text Box 2">
                  <a:extLst>
                    <a:ext uri="{FF2B5EF4-FFF2-40B4-BE49-F238E27FC236}">
                      <a16:creationId xmlns:a16="http://schemas.microsoft.com/office/drawing/2014/main" id="{C3960879-57C2-4408-97B2-29D567A1DF4C}"/>
                    </a:ext>
                  </a:extLst>
                </p:cNvPr>
                <p:cNvSpPr txBox="1">
                  <a:spLocks noChangeArrowheads="1"/>
                </p:cNvSpPr>
                <p:nvPr/>
              </p:nvSpPr>
              <p:spPr bwMode="auto">
                <a:xfrm>
                  <a:off x="8266010" y="4499076"/>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 </a:t>
                  </a:r>
                </a:p>
              </p:txBody>
            </p:sp>
            <p:sp>
              <p:nvSpPr>
                <p:cNvPr id="252" name="Text Box 2">
                  <a:extLst>
                    <a:ext uri="{FF2B5EF4-FFF2-40B4-BE49-F238E27FC236}">
                      <a16:creationId xmlns:a16="http://schemas.microsoft.com/office/drawing/2014/main" id="{6A1C4370-4860-462C-ADC9-D73C01C63E81}"/>
                    </a:ext>
                  </a:extLst>
                </p:cNvPr>
                <p:cNvSpPr txBox="1">
                  <a:spLocks noChangeArrowheads="1"/>
                </p:cNvSpPr>
                <p:nvPr/>
              </p:nvSpPr>
              <p:spPr bwMode="auto">
                <a:xfrm>
                  <a:off x="5199919" y="4497174"/>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 </a:t>
                  </a:r>
                </a:p>
              </p:txBody>
            </p:sp>
            <p:cxnSp>
              <p:nvCxnSpPr>
                <p:cNvPr id="253" name="Straight Arrow Connector 252">
                  <a:extLst>
                    <a:ext uri="{FF2B5EF4-FFF2-40B4-BE49-F238E27FC236}">
                      <a16:creationId xmlns:a16="http://schemas.microsoft.com/office/drawing/2014/main" id="{0A9646E8-8453-43BB-BB5B-F452844D7EA4}"/>
                    </a:ext>
                  </a:extLst>
                </p:cNvPr>
                <p:cNvCxnSpPr/>
                <p:nvPr/>
              </p:nvCxnSpPr>
              <p:spPr>
                <a:xfrm>
                  <a:off x="5177229" y="4369320"/>
                  <a:ext cx="3468449" cy="0"/>
                </a:xfrm>
                <a:prstGeom prst="straightConnector1">
                  <a:avLst/>
                </a:prstGeom>
                <a:noFill/>
                <a:ln w="28575" cap="flat" cmpd="sng" algn="ctr">
                  <a:solidFill>
                    <a:sysClr val="windowText" lastClr="000000"/>
                  </a:solidFill>
                  <a:prstDash val="solid"/>
                  <a:miter lim="800000"/>
                  <a:headEnd type="triangle"/>
                  <a:tailEnd type="triangle"/>
                </a:ln>
                <a:effectLst/>
              </p:spPr>
            </p:cxnSp>
            <p:cxnSp>
              <p:nvCxnSpPr>
                <p:cNvPr id="254" name="Straight Connector 253">
                  <a:extLst>
                    <a:ext uri="{FF2B5EF4-FFF2-40B4-BE49-F238E27FC236}">
                      <a16:creationId xmlns:a16="http://schemas.microsoft.com/office/drawing/2014/main" id="{F4D3DE7D-3F35-4E8A-968A-FE04F94F1D85}"/>
                    </a:ext>
                  </a:extLst>
                </p:cNvPr>
                <p:cNvCxnSpPr/>
                <p:nvPr/>
              </p:nvCxnSpPr>
              <p:spPr>
                <a:xfrm>
                  <a:off x="5370877" y="4284701"/>
                  <a:ext cx="0" cy="179610"/>
                </a:xfrm>
                <a:prstGeom prst="line">
                  <a:avLst/>
                </a:prstGeom>
                <a:noFill/>
                <a:ln w="28575" cap="flat" cmpd="sng" algn="ctr">
                  <a:solidFill>
                    <a:sysClr val="windowText" lastClr="000000"/>
                  </a:solidFill>
                  <a:prstDash val="solid"/>
                  <a:miter lim="800000"/>
                </a:ln>
                <a:effectLst/>
              </p:spPr>
            </p:cxnSp>
            <p:sp>
              <p:nvSpPr>
                <p:cNvPr id="255" name="Text Box 2">
                  <a:extLst>
                    <a:ext uri="{FF2B5EF4-FFF2-40B4-BE49-F238E27FC236}">
                      <a16:creationId xmlns:a16="http://schemas.microsoft.com/office/drawing/2014/main" id="{E4C2DAAF-4725-42D3-AD3A-13FFAC70BDE4}"/>
                    </a:ext>
                  </a:extLst>
                </p:cNvPr>
                <p:cNvSpPr txBox="1">
                  <a:spLocks noChangeArrowheads="1"/>
                </p:cNvSpPr>
                <p:nvPr/>
              </p:nvSpPr>
              <p:spPr bwMode="auto">
                <a:xfrm>
                  <a:off x="8266010" y="540982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 </a:t>
                  </a:r>
                </a:p>
              </p:txBody>
            </p:sp>
            <p:sp>
              <p:nvSpPr>
                <p:cNvPr id="256" name="Text Box 2">
                  <a:extLst>
                    <a:ext uri="{FF2B5EF4-FFF2-40B4-BE49-F238E27FC236}">
                      <a16:creationId xmlns:a16="http://schemas.microsoft.com/office/drawing/2014/main" id="{CE757488-DC24-4116-9BDC-21902778029C}"/>
                    </a:ext>
                  </a:extLst>
                </p:cNvPr>
                <p:cNvSpPr txBox="1">
                  <a:spLocks noChangeArrowheads="1"/>
                </p:cNvSpPr>
                <p:nvPr/>
              </p:nvSpPr>
              <p:spPr bwMode="auto">
                <a:xfrm>
                  <a:off x="5199919" y="5407923"/>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 </a:t>
                  </a:r>
                </a:p>
              </p:txBody>
            </p:sp>
            <p:cxnSp>
              <p:nvCxnSpPr>
                <p:cNvPr id="257" name="Straight Connector 256">
                  <a:extLst>
                    <a:ext uri="{FF2B5EF4-FFF2-40B4-BE49-F238E27FC236}">
                      <a16:creationId xmlns:a16="http://schemas.microsoft.com/office/drawing/2014/main" id="{558FBBFE-D714-44E0-9766-77C202DEEEAC}"/>
                    </a:ext>
                  </a:extLst>
                </p:cNvPr>
                <p:cNvCxnSpPr/>
                <p:nvPr/>
              </p:nvCxnSpPr>
              <p:spPr>
                <a:xfrm>
                  <a:off x="6901217" y="3435742"/>
                  <a:ext cx="0" cy="179610"/>
                </a:xfrm>
                <a:prstGeom prst="line">
                  <a:avLst/>
                </a:prstGeom>
                <a:noFill/>
                <a:ln w="28575"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258" name="Text Box 2">
                      <a:extLst>
                        <a:ext uri="{FF2B5EF4-FFF2-40B4-BE49-F238E27FC236}">
                          <a16:creationId xmlns:a16="http://schemas.microsoft.com/office/drawing/2014/main" id="{6CD5EE3D-4611-4A4B-B418-FA379EDF596C}"/>
                        </a:ext>
                      </a:extLst>
                    </p:cNvPr>
                    <p:cNvSpPr txBox="1">
                      <a:spLocks noChangeArrowheads="1"/>
                    </p:cNvSpPr>
                    <p:nvPr/>
                  </p:nvSpPr>
                  <p:spPr bwMode="auto">
                    <a:xfrm>
                      <a:off x="6730258" y="3653932"/>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2</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15" name="Text Box 2"/>
                    <p:cNvSpPr txBox="1">
                      <a:spLocks noRot="1" noChangeAspect="1" noMove="1" noResize="1" noEditPoints="1" noAdjustHandles="1" noChangeArrowheads="1" noChangeShapeType="1" noTextEdit="1"/>
                    </p:cNvSpPr>
                    <p:nvPr/>
                  </p:nvSpPr>
                  <p:spPr bwMode="auto">
                    <a:xfrm>
                      <a:off x="6730258" y="3653932"/>
                      <a:ext cx="341916" cy="311322"/>
                    </a:xfrm>
                    <a:prstGeom prst="rect">
                      <a:avLst/>
                    </a:prstGeom>
                    <a:blipFill>
                      <a:blip r:embed="rId9"/>
                      <a:stretch>
                        <a:fillRect b="-27451"/>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9" name="Text Box 2">
                      <a:extLst>
                        <a:ext uri="{FF2B5EF4-FFF2-40B4-BE49-F238E27FC236}">
                          <a16:creationId xmlns:a16="http://schemas.microsoft.com/office/drawing/2014/main" id="{2B1E2139-145B-4403-84F2-1D04910AA2E0}"/>
                        </a:ext>
                      </a:extLst>
                    </p:cNvPr>
                    <p:cNvSpPr txBox="1">
                      <a:spLocks noChangeArrowheads="1"/>
                    </p:cNvSpPr>
                    <p:nvPr/>
                  </p:nvSpPr>
                  <p:spPr bwMode="auto">
                    <a:xfrm>
                      <a:off x="5569479" y="5399736"/>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8</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17" name="Text Box 2"/>
                    <p:cNvSpPr txBox="1">
                      <a:spLocks noRot="1" noChangeAspect="1" noMove="1" noResize="1" noEditPoints="1" noAdjustHandles="1" noChangeArrowheads="1" noChangeShapeType="1" noTextEdit="1"/>
                    </p:cNvSpPr>
                    <p:nvPr/>
                  </p:nvSpPr>
                  <p:spPr bwMode="auto">
                    <a:xfrm>
                      <a:off x="5569479" y="5399736"/>
                      <a:ext cx="341916" cy="311322"/>
                    </a:xfrm>
                    <a:prstGeom prst="rect">
                      <a:avLst/>
                    </a:prstGeom>
                    <a:blipFill>
                      <a:blip r:embed="rId5"/>
                      <a:stretch>
                        <a:fillRect t="-1961" b="-25490"/>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0" name="Text Box 2">
                      <a:extLst>
                        <a:ext uri="{FF2B5EF4-FFF2-40B4-BE49-F238E27FC236}">
                          <a16:creationId xmlns:a16="http://schemas.microsoft.com/office/drawing/2014/main" id="{AE053177-B812-4B78-9473-9721DEA678F0}"/>
                        </a:ext>
                      </a:extLst>
                    </p:cNvPr>
                    <p:cNvSpPr txBox="1">
                      <a:spLocks noChangeArrowheads="1"/>
                    </p:cNvSpPr>
                    <p:nvPr/>
                  </p:nvSpPr>
                  <p:spPr bwMode="auto">
                    <a:xfrm>
                      <a:off x="5948071" y="5396520"/>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2</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8</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19" name="Text Box 2"/>
                    <p:cNvSpPr txBox="1">
                      <a:spLocks noRot="1" noChangeAspect="1" noMove="1" noResize="1" noEditPoints="1" noAdjustHandles="1" noChangeArrowheads="1" noChangeShapeType="1" noTextEdit="1"/>
                    </p:cNvSpPr>
                    <p:nvPr/>
                  </p:nvSpPr>
                  <p:spPr bwMode="auto">
                    <a:xfrm>
                      <a:off x="5948071" y="5396520"/>
                      <a:ext cx="341916" cy="311322"/>
                    </a:xfrm>
                    <a:prstGeom prst="rect">
                      <a:avLst/>
                    </a:prstGeom>
                    <a:blipFill>
                      <a:blip r:embed="rId6"/>
                      <a:stretch>
                        <a:fillRect b="-27451"/>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1" name="Text Box 2">
                      <a:extLst>
                        <a:ext uri="{FF2B5EF4-FFF2-40B4-BE49-F238E27FC236}">
                          <a16:creationId xmlns:a16="http://schemas.microsoft.com/office/drawing/2014/main" id="{366A4E8D-3A03-4402-B238-0549C6E1842B}"/>
                        </a:ext>
                      </a:extLst>
                    </p:cNvPr>
                    <p:cNvSpPr txBox="1">
                      <a:spLocks noChangeArrowheads="1"/>
                    </p:cNvSpPr>
                    <p:nvPr/>
                  </p:nvSpPr>
                  <p:spPr bwMode="auto">
                    <a:xfrm>
                      <a:off x="6338024" y="5401131"/>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3</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8</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20" name="Text Box 2"/>
                    <p:cNvSpPr txBox="1">
                      <a:spLocks noRot="1" noChangeAspect="1" noMove="1" noResize="1" noEditPoints="1" noAdjustHandles="1" noChangeArrowheads="1" noChangeShapeType="1" noTextEdit="1"/>
                    </p:cNvSpPr>
                    <p:nvPr/>
                  </p:nvSpPr>
                  <p:spPr bwMode="auto">
                    <a:xfrm>
                      <a:off x="6338024" y="5401131"/>
                      <a:ext cx="341916" cy="311322"/>
                    </a:xfrm>
                    <a:prstGeom prst="rect">
                      <a:avLst/>
                    </a:prstGeom>
                    <a:blipFill>
                      <a:blip r:embed="rId11"/>
                      <a:stretch>
                        <a:fillRect b="-27451"/>
                      </a:stretch>
                    </a:blipFill>
                    <a:ln w="9525">
                      <a:noFill/>
                      <a:miter lim="800000"/>
                      <a:headEnd/>
                      <a:tailEnd/>
                    </a:ln>
                  </p:spPr>
                  <p:txBody>
                    <a:bodyPr/>
                    <a:lstStyle/>
                    <a:p>
                      <a:r>
                        <a:rPr lang="en-US">
                          <a:noFill/>
                        </a:rPr>
                        <a:t> </a:t>
                      </a:r>
                    </a:p>
                  </p:txBody>
                </p:sp>
              </mc:Fallback>
            </mc:AlternateContent>
            <p:cxnSp>
              <p:nvCxnSpPr>
                <p:cNvPr id="262" name="Straight Connector 261">
                  <a:extLst>
                    <a:ext uri="{FF2B5EF4-FFF2-40B4-BE49-F238E27FC236}">
                      <a16:creationId xmlns:a16="http://schemas.microsoft.com/office/drawing/2014/main" id="{EBB1CD7C-A164-4C01-8E5D-7F3405B5F1C5}"/>
                    </a:ext>
                  </a:extLst>
                </p:cNvPr>
                <p:cNvCxnSpPr/>
                <p:nvPr/>
              </p:nvCxnSpPr>
              <p:spPr>
                <a:xfrm>
                  <a:off x="6900243" y="5181017"/>
                  <a:ext cx="0" cy="179610"/>
                </a:xfrm>
                <a:prstGeom prst="line">
                  <a:avLst/>
                </a:prstGeom>
                <a:noFill/>
                <a:ln w="28575" cap="flat" cmpd="sng" algn="ctr">
                  <a:solidFill>
                    <a:sysClr val="windowText" lastClr="000000"/>
                  </a:solidFill>
                  <a:prstDash val="solid"/>
                  <a:miter lim="800000"/>
                </a:ln>
                <a:effectLst/>
              </p:spPr>
            </p:cxnSp>
            <p:cxnSp>
              <p:nvCxnSpPr>
                <p:cNvPr id="263" name="Straight Arrow Connector 262">
                  <a:extLst>
                    <a:ext uri="{FF2B5EF4-FFF2-40B4-BE49-F238E27FC236}">
                      <a16:creationId xmlns:a16="http://schemas.microsoft.com/office/drawing/2014/main" id="{BB725410-460A-455F-A50B-2A726A43A6D7}"/>
                    </a:ext>
                  </a:extLst>
                </p:cNvPr>
                <p:cNvCxnSpPr/>
                <p:nvPr/>
              </p:nvCxnSpPr>
              <p:spPr>
                <a:xfrm>
                  <a:off x="5177229" y="5268849"/>
                  <a:ext cx="3468449" cy="0"/>
                </a:xfrm>
                <a:prstGeom prst="straightConnector1">
                  <a:avLst/>
                </a:prstGeom>
                <a:noFill/>
                <a:ln w="28575" cap="flat" cmpd="sng" algn="ctr">
                  <a:solidFill>
                    <a:sysClr val="windowText" lastClr="000000"/>
                  </a:solidFill>
                  <a:prstDash val="solid"/>
                  <a:miter lim="800000"/>
                  <a:headEnd type="triangle"/>
                  <a:tailEnd type="triangle"/>
                </a:ln>
                <a:effectLst/>
              </p:spPr>
            </p:cxnSp>
            <mc:AlternateContent xmlns:mc="http://schemas.openxmlformats.org/markup-compatibility/2006" xmlns:a14="http://schemas.microsoft.com/office/drawing/2010/main">
              <mc:Choice Requires="a14">
                <p:sp>
                  <p:nvSpPr>
                    <p:cNvPr id="264" name="Text Box 2">
                      <a:extLst>
                        <a:ext uri="{FF2B5EF4-FFF2-40B4-BE49-F238E27FC236}">
                          <a16:creationId xmlns:a16="http://schemas.microsoft.com/office/drawing/2014/main" id="{BDEF37B9-9504-439E-901E-EEC95E48E4A1}"/>
                        </a:ext>
                      </a:extLst>
                    </p:cNvPr>
                    <p:cNvSpPr txBox="1">
                      <a:spLocks noChangeArrowheads="1"/>
                    </p:cNvSpPr>
                    <p:nvPr/>
                  </p:nvSpPr>
                  <p:spPr bwMode="auto">
                    <a:xfrm>
                      <a:off x="6726303" y="5400228"/>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8</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24" name="Text Box 2"/>
                    <p:cNvSpPr txBox="1">
                      <a:spLocks noRot="1" noChangeAspect="1" noMove="1" noResize="1" noEditPoints="1" noAdjustHandles="1" noChangeArrowheads="1" noChangeShapeType="1" noTextEdit="1"/>
                    </p:cNvSpPr>
                    <p:nvPr/>
                  </p:nvSpPr>
                  <p:spPr bwMode="auto">
                    <a:xfrm>
                      <a:off x="6726303" y="5400228"/>
                      <a:ext cx="341916" cy="311322"/>
                    </a:xfrm>
                    <a:prstGeom prst="rect">
                      <a:avLst/>
                    </a:prstGeom>
                    <a:blipFill>
                      <a:blip r:embed="rId12"/>
                      <a:stretch>
                        <a:fillRect b="-27451"/>
                      </a:stretch>
                    </a:blipFill>
                    <a:ln w="9525">
                      <a:noFill/>
                      <a:miter lim="800000"/>
                      <a:headEnd/>
                      <a:tailEnd/>
                    </a:ln>
                  </p:spPr>
                  <p:txBody>
                    <a:bodyPr/>
                    <a:lstStyle/>
                    <a:p>
                      <a:r>
                        <a:rPr lang="en-US">
                          <a:noFill/>
                        </a:rPr>
                        <a:t> </a:t>
                      </a:r>
                    </a:p>
                  </p:txBody>
                </p:sp>
              </mc:Fallback>
            </mc:AlternateContent>
            <p:sp>
              <p:nvSpPr>
                <p:cNvPr id="265" name="Text Box 2">
                  <a:extLst>
                    <a:ext uri="{FF2B5EF4-FFF2-40B4-BE49-F238E27FC236}">
                      <a16:creationId xmlns:a16="http://schemas.microsoft.com/office/drawing/2014/main" id="{08165F38-B120-4789-B589-8D70DB0FFFBF}"/>
                    </a:ext>
                  </a:extLst>
                </p:cNvPr>
                <p:cNvSpPr txBox="1">
                  <a:spLocks noChangeArrowheads="1"/>
                </p:cNvSpPr>
                <p:nvPr/>
              </p:nvSpPr>
              <p:spPr bwMode="auto">
                <a:xfrm>
                  <a:off x="4776113" y="2544510"/>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Garamond" panose="02020404030301010803" pitchFamily="18" charset="0"/>
                      <a:ea typeface="Cambria Math" panose="02040503050406030204" pitchFamily="18" charset="0"/>
                      <a:cs typeface="Times New Roman" panose="02020603050405020304" pitchFamily="18" charset="0"/>
                    </a:rPr>
                    <a:t>1</a:t>
                  </a:r>
                  <a:r>
                    <a:rPr lang="en-US" sz="1600" kern="0" dirty="0">
                      <a:solidFill>
                        <a:prstClr val="black"/>
                      </a:solidFill>
                      <a:latin typeface="Garamond" panose="02020404030301010803" pitchFamily="18" charset="0"/>
                      <a:ea typeface="Cambria Math" panose="02040503050406030204" pitchFamily="18" charset="0"/>
                      <a:cs typeface="Times New Roman" panose="02020603050405020304" pitchFamily="18" charset="0"/>
                    </a:rPr>
                    <a:t> </a:t>
                  </a:r>
                </a:p>
              </p:txBody>
            </p:sp>
            <p:sp>
              <p:nvSpPr>
                <p:cNvPr id="266" name="Oval 265">
                  <a:extLst>
                    <a:ext uri="{FF2B5EF4-FFF2-40B4-BE49-F238E27FC236}">
                      <a16:creationId xmlns:a16="http://schemas.microsoft.com/office/drawing/2014/main" id="{292D27BB-56AA-4134-8BB2-44883E4A8947}"/>
                    </a:ext>
                  </a:extLst>
                </p:cNvPr>
                <p:cNvSpPr/>
                <p:nvPr/>
              </p:nvSpPr>
              <p:spPr>
                <a:xfrm>
                  <a:off x="4780693" y="2545282"/>
                  <a:ext cx="329577" cy="327690"/>
                </a:xfrm>
                <a:prstGeom prst="ellipse">
                  <a:avLst/>
                </a:prstGeom>
                <a:noFill/>
                <a:ln w="19050" cap="flat" cmpd="sng" algn="ctr">
                  <a:solidFill>
                    <a:sysClr val="windowText" lastClr="000000"/>
                  </a:solidFill>
                  <a:prstDash val="solid"/>
                  <a:miter lim="800000"/>
                </a:ln>
                <a:effectLst/>
              </p:spPr>
              <p:txBody>
                <a:bodyPr rtlCol="0" anchor="ctr"/>
                <a:lstStyle/>
                <a:p>
                  <a:pPr algn="ctr">
                    <a:defRPr/>
                  </a:pPr>
                  <a:endParaRPr lang="en-US" kern="0">
                    <a:solidFill>
                      <a:prstClr val="white"/>
                    </a:solidFill>
                    <a:latin typeface="Calibri"/>
                  </a:endParaRPr>
                </a:p>
              </p:txBody>
            </p:sp>
            <p:sp>
              <p:nvSpPr>
                <p:cNvPr id="267" name="Text Box 2">
                  <a:extLst>
                    <a:ext uri="{FF2B5EF4-FFF2-40B4-BE49-F238E27FC236}">
                      <a16:creationId xmlns:a16="http://schemas.microsoft.com/office/drawing/2014/main" id="{8C5D21A8-32CC-47C5-82B9-4C9302BDDA1A}"/>
                    </a:ext>
                  </a:extLst>
                </p:cNvPr>
                <p:cNvSpPr txBox="1">
                  <a:spLocks noChangeArrowheads="1"/>
                </p:cNvSpPr>
                <p:nvPr/>
              </p:nvSpPr>
              <p:spPr bwMode="auto">
                <a:xfrm>
                  <a:off x="4785814" y="3912360"/>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Garamond" panose="02020404030301010803" pitchFamily="18" charset="0"/>
                      <a:ea typeface="Cambria Math" panose="02040503050406030204" pitchFamily="18" charset="0"/>
                      <a:cs typeface="Times New Roman" panose="02020603050405020304" pitchFamily="18" charset="0"/>
                    </a:rPr>
                    <a:t>2</a:t>
                  </a:r>
                  <a:r>
                    <a:rPr lang="en-US" sz="1600" kern="0" dirty="0">
                      <a:solidFill>
                        <a:prstClr val="black"/>
                      </a:solidFill>
                      <a:latin typeface="Garamond" panose="02020404030301010803" pitchFamily="18" charset="0"/>
                      <a:ea typeface="Cambria Math" panose="02040503050406030204" pitchFamily="18" charset="0"/>
                      <a:cs typeface="Times New Roman" panose="02020603050405020304" pitchFamily="18" charset="0"/>
                    </a:rPr>
                    <a:t> </a:t>
                  </a:r>
                </a:p>
              </p:txBody>
            </p:sp>
            <p:sp>
              <p:nvSpPr>
                <p:cNvPr id="268" name="Oval 267">
                  <a:extLst>
                    <a:ext uri="{FF2B5EF4-FFF2-40B4-BE49-F238E27FC236}">
                      <a16:creationId xmlns:a16="http://schemas.microsoft.com/office/drawing/2014/main" id="{AAE2C1D3-8C5F-4C18-9D1D-F5013E0BE5A4}"/>
                    </a:ext>
                  </a:extLst>
                </p:cNvPr>
                <p:cNvSpPr/>
                <p:nvPr/>
              </p:nvSpPr>
              <p:spPr>
                <a:xfrm>
                  <a:off x="4790395" y="3913132"/>
                  <a:ext cx="329577" cy="327690"/>
                </a:xfrm>
                <a:prstGeom prst="ellipse">
                  <a:avLst/>
                </a:prstGeom>
                <a:noFill/>
                <a:ln w="19050" cap="flat" cmpd="sng" algn="ctr">
                  <a:solidFill>
                    <a:sysClr val="windowText" lastClr="000000"/>
                  </a:solidFill>
                  <a:prstDash val="solid"/>
                  <a:miter lim="800000"/>
                </a:ln>
                <a:effectLst/>
              </p:spPr>
              <p:txBody>
                <a:bodyPr rtlCol="0" anchor="ctr"/>
                <a:lstStyle/>
                <a:p>
                  <a:pPr algn="ctr">
                    <a:defRPr/>
                  </a:pPr>
                  <a:endParaRPr lang="en-US" kern="0">
                    <a:solidFill>
                      <a:prstClr val="white"/>
                    </a:solidFill>
                    <a:latin typeface="Calibri"/>
                  </a:endParaRPr>
                </a:p>
              </p:txBody>
            </p:sp>
            <p:sp>
              <p:nvSpPr>
                <p:cNvPr id="269" name="Text Box 2">
                  <a:extLst>
                    <a:ext uri="{FF2B5EF4-FFF2-40B4-BE49-F238E27FC236}">
                      <a16:creationId xmlns:a16="http://schemas.microsoft.com/office/drawing/2014/main" id="{4A763394-6513-46E0-BD8E-25BCDDEF1BA9}"/>
                    </a:ext>
                  </a:extLst>
                </p:cNvPr>
                <p:cNvSpPr txBox="1">
                  <a:spLocks noChangeArrowheads="1"/>
                </p:cNvSpPr>
                <p:nvPr/>
              </p:nvSpPr>
              <p:spPr bwMode="auto">
                <a:xfrm>
                  <a:off x="4775519" y="5113188"/>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Garamond" panose="02020404030301010803" pitchFamily="18" charset="0"/>
                      <a:ea typeface="Cambria Math" panose="02040503050406030204" pitchFamily="18" charset="0"/>
                      <a:cs typeface="Times New Roman" panose="02020603050405020304" pitchFamily="18" charset="0"/>
                    </a:rPr>
                    <a:t>3</a:t>
                  </a:r>
                  <a:r>
                    <a:rPr lang="en-US" sz="1600" kern="0" dirty="0">
                      <a:solidFill>
                        <a:prstClr val="black"/>
                      </a:solidFill>
                      <a:latin typeface="Garamond" panose="02020404030301010803" pitchFamily="18" charset="0"/>
                      <a:ea typeface="Cambria Math" panose="02040503050406030204" pitchFamily="18" charset="0"/>
                      <a:cs typeface="Times New Roman" panose="02020603050405020304" pitchFamily="18" charset="0"/>
                    </a:rPr>
                    <a:t> </a:t>
                  </a:r>
                </a:p>
              </p:txBody>
            </p:sp>
            <p:sp>
              <p:nvSpPr>
                <p:cNvPr id="270" name="Oval 269">
                  <a:extLst>
                    <a:ext uri="{FF2B5EF4-FFF2-40B4-BE49-F238E27FC236}">
                      <a16:creationId xmlns:a16="http://schemas.microsoft.com/office/drawing/2014/main" id="{A2C1A7F4-A02C-4CCB-AF16-ADE30CE73579}"/>
                    </a:ext>
                  </a:extLst>
                </p:cNvPr>
                <p:cNvSpPr/>
                <p:nvPr/>
              </p:nvSpPr>
              <p:spPr>
                <a:xfrm>
                  <a:off x="4780100" y="5104435"/>
                  <a:ext cx="329577" cy="327690"/>
                </a:xfrm>
                <a:prstGeom prst="ellipse">
                  <a:avLst/>
                </a:prstGeom>
                <a:noFill/>
                <a:ln w="19050" cap="flat" cmpd="sng" algn="ctr">
                  <a:solidFill>
                    <a:sysClr val="windowText" lastClr="000000"/>
                  </a:solidFill>
                  <a:prstDash val="solid"/>
                  <a:miter lim="800000"/>
                </a:ln>
                <a:effectLst/>
              </p:spPr>
              <p:txBody>
                <a:bodyPr rtlCol="0" anchor="ctr"/>
                <a:lstStyle/>
                <a:p>
                  <a:pPr algn="ctr">
                    <a:defRPr/>
                  </a:pPr>
                  <a:endParaRPr lang="en-US" kern="0">
                    <a:solidFill>
                      <a:prstClr val="white"/>
                    </a:solidFill>
                    <a:latin typeface="Calibri"/>
                  </a:endParaRPr>
                </a:p>
              </p:txBody>
            </p:sp>
            <p:cxnSp>
              <p:nvCxnSpPr>
                <p:cNvPr id="271" name="Straight Connector 270">
                  <a:extLst>
                    <a:ext uri="{FF2B5EF4-FFF2-40B4-BE49-F238E27FC236}">
                      <a16:creationId xmlns:a16="http://schemas.microsoft.com/office/drawing/2014/main" id="{C53916C0-66B8-4720-86B0-3718C1CC6CAB}"/>
                    </a:ext>
                  </a:extLst>
                </p:cNvPr>
                <p:cNvCxnSpPr/>
                <p:nvPr/>
              </p:nvCxnSpPr>
              <p:spPr>
                <a:xfrm>
                  <a:off x="6119029" y="3433279"/>
                  <a:ext cx="0" cy="179610"/>
                </a:xfrm>
                <a:prstGeom prst="line">
                  <a:avLst/>
                </a:prstGeom>
                <a:noFill/>
                <a:ln w="28575"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272" name="Text Box 2">
                      <a:extLst>
                        <a:ext uri="{FF2B5EF4-FFF2-40B4-BE49-F238E27FC236}">
                          <a16:creationId xmlns:a16="http://schemas.microsoft.com/office/drawing/2014/main" id="{58DF33A7-7024-4984-BF7F-A123D2B1454A}"/>
                        </a:ext>
                      </a:extLst>
                    </p:cNvPr>
                    <p:cNvSpPr txBox="1">
                      <a:spLocks noChangeArrowheads="1"/>
                    </p:cNvSpPr>
                    <p:nvPr/>
                  </p:nvSpPr>
                  <p:spPr bwMode="auto">
                    <a:xfrm>
                      <a:off x="5948071" y="3647709"/>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36" name="Text Box 2"/>
                    <p:cNvSpPr txBox="1">
                      <a:spLocks noRot="1" noChangeAspect="1" noMove="1" noResize="1" noEditPoints="1" noAdjustHandles="1" noChangeArrowheads="1" noChangeShapeType="1" noTextEdit="1"/>
                    </p:cNvSpPr>
                    <p:nvPr/>
                  </p:nvSpPr>
                  <p:spPr bwMode="auto">
                    <a:xfrm>
                      <a:off x="5948071" y="3647709"/>
                      <a:ext cx="341916" cy="311322"/>
                    </a:xfrm>
                    <a:prstGeom prst="rect">
                      <a:avLst/>
                    </a:prstGeom>
                    <a:blipFill>
                      <a:blip r:embed="rId13"/>
                      <a:stretch>
                        <a:fillRect b="-27451"/>
                      </a:stretch>
                    </a:blipFill>
                    <a:ln w="9525">
                      <a:noFill/>
                      <a:miter lim="800000"/>
                      <a:headEnd/>
                      <a:tailEnd/>
                    </a:ln>
                  </p:spPr>
                  <p:txBody>
                    <a:bodyPr/>
                    <a:lstStyle/>
                    <a:p>
                      <a:r>
                        <a:rPr lang="en-US">
                          <a:noFill/>
                        </a:rPr>
                        <a:t> </a:t>
                      </a:r>
                    </a:p>
                  </p:txBody>
                </p:sp>
              </mc:Fallback>
            </mc:AlternateContent>
            <p:cxnSp>
              <p:nvCxnSpPr>
                <p:cNvPr id="273" name="Straight Connector 272">
                  <a:extLst>
                    <a:ext uri="{FF2B5EF4-FFF2-40B4-BE49-F238E27FC236}">
                      <a16:creationId xmlns:a16="http://schemas.microsoft.com/office/drawing/2014/main" id="{8F8C17CC-94E9-4593-B639-6E4595B1A31B}"/>
                    </a:ext>
                  </a:extLst>
                </p:cNvPr>
                <p:cNvCxnSpPr/>
                <p:nvPr/>
              </p:nvCxnSpPr>
              <p:spPr>
                <a:xfrm>
                  <a:off x="7660896" y="3446450"/>
                  <a:ext cx="0" cy="179610"/>
                </a:xfrm>
                <a:prstGeom prst="line">
                  <a:avLst/>
                </a:prstGeom>
                <a:noFill/>
                <a:ln w="28575"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274" name="Text Box 2">
                      <a:extLst>
                        <a:ext uri="{FF2B5EF4-FFF2-40B4-BE49-F238E27FC236}">
                          <a16:creationId xmlns:a16="http://schemas.microsoft.com/office/drawing/2014/main" id="{5FDDBD74-7EA7-495A-BB59-65D607FE1167}"/>
                        </a:ext>
                      </a:extLst>
                    </p:cNvPr>
                    <p:cNvSpPr txBox="1">
                      <a:spLocks noChangeArrowheads="1"/>
                    </p:cNvSpPr>
                    <p:nvPr/>
                  </p:nvSpPr>
                  <p:spPr bwMode="auto">
                    <a:xfrm>
                      <a:off x="7489938" y="3660880"/>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3</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38" name="Text Box 2"/>
                    <p:cNvSpPr txBox="1">
                      <a:spLocks noRot="1" noChangeAspect="1" noMove="1" noResize="1" noEditPoints="1" noAdjustHandles="1" noChangeArrowheads="1" noChangeShapeType="1" noTextEdit="1"/>
                    </p:cNvSpPr>
                    <p:nvPr/>
                  </p:nvSpPr>
                  <p:spPr bwMode="auto">
                    <a:xfrm>
                      <a:off x="7489938" y="3660880"/>
                      <a:ext cx="341916" cy="311322"/>
                    </a:xfrm>
                    <a:prstGeom prst="rect">
                      <a:avLst/>
                    </a:prstGeom>
                    <a:blipFill>
                      <a:blip r:embed="rId14"/>
                      <a:stretch>
                        <a:fillRect t="-1961" b="-25490"/>
                      </a:stretch>
                    </a:blipFill>
                    <a:ln w="9525">
                      <a:noFill/>
                      <a:miter lim="800000"/>
                      <a:headEnd/>
                      <a:tailEnd/>
                    </a:ln>
                  </p:spPr>
                  <p:txBody>
                    <a:bodyPr/>
                    <a:lstStyle/>
                    <a:p>
                      <a:r>
                        <a:rPr lang="en-US">
                          <a:noFill/>
                        </a:rPr>
                        <a:t> </a:t>
                      </a:r>
                    </a:p>
                  </p:txBody>
                </p:sp>
              </mc:Fallback>
            </mc:AlternateContent>
            <p:cxnSp>
              <p:nvCxnSpPr>
                <p:cNvPr id="275" name="Straight Connector 274">
                  <a:extLst>
                    <a:ext uri="{FF2B5EF4-FFF2-40B4-BE49-F238E27FC236}">
                      <a16:creationId xmlns:a16="http://schemas.microsoft.com/office/drawing/2014/main" id="{16E2C621-E7E1-4AB4-9497-3711CDC9E2CE}"/>
                    </a:ext>
                  </a:extLst>
                </p:cNvPr>
                <p:cNvCxnSpPr/>
                <p:nvPr/>
              </p:nvCxnSpPr>
              <p:spPr>
                <a:xfrm>
                  <a:off x="8436968" y="4284843"/>
                  <a:ext cx="0" cy="179610"/>
                </a:xfrm>
                <a:prstGeom prst="line">
                  <a:avLst/>
                </a:prstGeom>
                <a:noFill/>
                <a:ln w="28575"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276" name="Text Box 2">
                      <a:extLst>
                        <a:ext uri="{FF2B5EF4-FFF2-40B4-BE49-F238E27FC236}">
                          <a16:creationId xmlns:a16="http://schemas.microsoft.com/office/drawing/2014/main" id="{C0C7D2AE-AD72-4CAC-835D-B4059638C83A}"/>
                        </a:ext>
                      </a:extLst>
                    </p:cNvPr>
                    <p:cNvSpPr txBox="1">
                      <a:spLocks noChangeArrowheads="1"/>
                    </p:cNvSpPr>
                    <p:nvPr/>
                  </p:nvSpPr>
                  <p:spPr bwMode="auto">
                    <a:xfrm>
                      <a:off x="5569479" y="4504264"/>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8</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40" name="Text Box 2"/>
                    <p:cNvSpPr txBox="1">
                      <a:spLocks noRot="1" noChangeAspect="1" noMove="1" noResize="1" noEditPoints="1" noAdjustHandles="1" noChangeArrowheads="1" noChangeShapeType="1" noTextEdit="1"/>
                    </p:cNvSpPr>
                    <p:nvPr/>
                  </p:nvSpPr>
                  <p:spPr bwMode="auto">
                    <a:xfrm>
                      <a:off x="5569479" y="4504264"/>
                      <a:ext cx="341916" cy="311322"/>
                    </a:xfrm>
                    <a:prstGeom prst="rect">
                      <a:avLst/>
                    </a:prstGeom>
                    <a:blipFill>
                      <a:blip r:embed="rId15"/>
                      <a:stretch>
                        <a:fillRect b="-27451"/>
                      </a:stretch>
                    </a:blipFill>
                    <a:ln w="9525">
                      <a:noFill/>
                      <a:miter lim="800000"/>
                      <a:headEnd/>
                      <a:tailEnd/>
                    </a:ln>
                  </p:spPr>
                  <p:txBody>
                    <a:bodyPr/>
                    <a:lstStyle/>
                    <a:p>
                      <a:r>
                        <a:rPr lang="en-US">
                          <a:noFill/>
                        </a:rPr>
                        <a:t> </a:t>
                      </a:r>
                    </a:p>
                  </p:txBody>
                </p:sp>
              </mc:Fallback>
            </mc:AlternateContent>
            <p:cxnSp>
              <p:nvCxnSpPr>
                <p:cNvPr id="277" name="Straight Connector 276">
                  <a:extLst>
                    <a:ext uri="{FF2B5EF4-FFF2-40B4-BE49-F238E27FC236}">
                      <a16:creationId xmlns:a16="http://schemas.microsoft.com/office/drawing/2014/main" id="{9AED0624-84A0-4FDF-BC31-58DCAD6D3F14}"/>
                    </a:ext>
                  </a:extLst>
                </p:cNvPr>
                <p:cNvCxnSpPr/>
                <p:nvPr/>
              </p:nvCxnSpPr>
              <p:spPr>
                <a:xfrm>
                  <a:off x="6119029" y="4286618"/>
                  <a:ext cx="0" cy="179610"/>
                </a:xfrm>
                <a:prstGeom prst="line">
                  <a:avLst/>
                </a:prstGeom>
                <a:noFill/>
                <a:ln w="28575"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278" name="Text Box 2">
                      <a:extLst>
                        <a:ext uri="{FF2B5EF4-FFF2-40B4-BE49-F238E27FC236}">
                          <a16:creationId xmlns:a16="http://schemas.microsoft.com/office/drawing/2014/main" id="{2D3906D1-8B2A-4793-BB57-B3F8BE35F3E2}"/>
                        </a:ext>
                      </a:extLst>
                    </p:cNvPr>
                    <p:cNvSpPr txBox="1">
                      <a:spLocks noChangeArrowheads="1"/>
                    </p:cNvSpPr>
                    <p:nvPr/>
                  </p:nvSpPr>
                  <p:spPr bwMode="auto">
                    <a:xfrm>
                      <a:off x="5948071" y="4506658"/>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2</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8</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42" name="Text Box 2"/>
                    <p:cNvSpPr txBox="1">
                      <a:spLocks noRot="1" noChangeAspect="1" noMove="1" noResize="1" noEditPoints="1" noAdjustHandles="1" noChangeArrowheads="1" noChangeShapeType="1" noTextEdit="1"/>
                    </p:cNvSpPr>
                    <p:nvPr/>
                  </p:nvSpPr>
                  <p:spPr bwMode="auto">
                    <a:xfrm>
                      <a:off x="5948071" y="4506658"/>
                      <a:ext cx="341916" cy="311322"/>
                    </a:xfrm>
                    <a:prstGeom prst="rect">
                      <a:avLst/>
                    </a:prstGeom>
                    <a:blipFill>
                      <a:blip r:embed="rId16"/>
                      <a:stretch>
                        <a:fillRect b="-27451"/>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9" name="Text Box 2">
                      <a:extLst>
                        <a:ext uri="{FF2B5EF4-FFF2-40B4-BE49-F238E27FC236}">
                          <a16:creationId xmlns:a16="http://schemas.microsoft.com/office/drawing/2014/main" id="{A1B68747-6DB2-4AD8-B139-7F1D0FA2582F}"/>
                        </a:ext>
                      </a:extLst>
                    </p:cNvPr>
                    <p:cNvSpPr txBox="1">
                      <a:spLocks noChangeArrowheads="1"/>
                    </p:cNvSpPr>
                    <p:nvPr/>
                  </p:nvSpPr>
                  <p:spPr bwMode="auto">
                    <a:xfrm>
                      <a:off x="6338024" y="4505659"/>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3</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8</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43" name="Text Box 2"/>
                    <p:cNvSpPr txBox="1">
                      <a:spLocks noRot="1" noChangeAspect="1" noMove="1" noResize="1" noEditPoints="1" noAdjustHandles="1" noChangeArrowheads="1" noChangeShapeType="1" noTextEdit="1"/>
                    </p:cNvSpPr>
                    <p:nvPr/>
                  </p:nvSpPr>
                  <p:spPr bwMode="auto">
                    <a:xfrm>
                      <a:off x="6338024" y="4505659"/>
                      <a:ext cx="341916" cy="311322"/>
                    </a:xfrm>
                    <a:prstGeom prst="rect">
                      <a:avLst/>
                    </a:prstGeom>
                    <a:blipFill>
                      <a:blip r:embed="rId17"/>
                      <a:stretch>
                        <a:fillRect b="-27451"/>
                      </a:stretch>
                    </a:blipFill>
                    <a:ln w="9525">
                      <a:noFill/>
                      <a:miter lim="800000"/>
                      <a:headEnd/>
                      <a:tailEnd/>
                    </a:ln>
                  </p:spPr>
                  <p:txBody>
                    <a:bodyPr/>
                    <a:lstStyle/>
                    <a:p>
                      <a:r>
                        <a:rPr lang="en-US">
                          <a:noFill/>
                        </a:rPr>
                        <a:t> </a:t>
                      </a:r>
                    </a:p>
                  </p:txBody>
                </p:sp>
              </mc:Fallback>
            </mc:AlternateContent>
            <p:cxnSp>
              <p:nvCxnSpPr>
                <p:cNvPr id="280" name="Straight Connector 279">
                  <a:extLst>
                    <a:ext uri="{FF2B5EF4-FFF2-40B4-BE49-F238E27FC236}">
                      <a16:creationId xmlns:a16="http://schemas.microsoft.com/office/drawing/2014/main" id="{8FB1C472-BCF8-49C7-8FD8-82B6EEE978C4}"/>
                    </a:ext>
                  </a:extLst>
                </p:cNvPr>
                <p:cNvCxnSpPr/>
                <p:nvPr/>
              </p:nvCxnSpPr>
              <p:spPr>
                <a:xfrm>
                  <a:off x="5740438" y="4286282"/>
                  <a:ext cx="0" cy="179610"/>
                </a:xfrm>
                <a:prstGeom prst="line">
                  <a:avLst/>
                </a:prstGeom>
                <a:noFill/>
                <a:ln w="28575"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281" name="Text Box 2">
                      <a:extLst>
                        <a:ext uri="{FF2B5EF4-FFF2-40B4-BE49-F238E27FC236}">
                          <a16:creationId xmlns:a16="http://schemas.microsoft.com/office/drawing/2014/main" id="{A15D7557-B157-4B1D-8B0F-0F8372C63CFD}"/>
                        </a:ext>
                      </a:extLst>
                    </p:cNvPr>
                    <p:cNvSpPr txBox="1">
                      <a:spLocks noChangeArrowheads="1"/>
                    </p:cNvSpPr>
                    <p:nvPr/>
                  </p:nvSpPr>
                  <p:spPr bwMode="auto">
                    <a:xfrm>
                      <a:off x="6726303" y="4504756"/>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8</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45" name="Text Box 2"/>
                    <p:cNvSpPr txBox="1">
                      <a:spLocks noRot="1" noChangeAspect="1" noMove="1" noResize="1" noEditPoints="1" noAdjustHandles="1" noChangeArrowheads="1" noChangeShapeType="1" noTextEdit="1"/>
                    </p:cNvSpPr>
                    <p:nvPr/>
                  </p:nvSpPr>
                  <p:spPr bwMode="auto">
                    <a:xfrm>
                      <a:off x="6726303" y="4504756"/>
                      <a:ext cx="341916" cy="311322"/>
                    </a:xfrm>
                    <a:prstGeom prst="rect">
                      <a:avLst/>
                    </a:prstGeom>
                    <a:blipFill>
                      <a:blip r:embed="rId18"/>
                      <a:stretch>
                        <a:fillRect b="-27451"/>
                      </a:stretch>
                    </a:blipFill>
                    <a:ln w="9525">
                      <a:noFill/>
                      <a:miter lim="800000"/>
                      <a:headEnd/>
                      <a:tailEnd/>
                    </a:ln>
                  </p:spPr>
                  <p:txBody>
                    <a:bodyPr/>
                    <a:lstStyle/>
                    <a:p>
                      <a:r>
                        <a:rPr lang="en-US">
                          <a:noFill/>
                        </a:rPr>
                        <a:t> </a:t>
                      </a:r>
                    </a:p>
                  </p:txBody>
                </p:sp>
              </mc:Fallback>
            </mc:AlternateContent>
            <p:cxnSp>
              <p:nvCxnSpPr>
                <p:cNvPr id="282" name="Straight Connector 281">
                  <a:extLst>
                    <a:ext uri="{FF2B5EF4-FFF2-40B4-BE49-F238E27FC236}">
                      <a16:creationId xmlns:a16="http://schemas.microsoft.com/office/drawing/2014/main" id="{B7430499-A78B-4704-B89A-B28C8709C8D8}"/>
                    </a:ext>
                  </a:extLst>
                </p:cNvPr>
                <p:cNvCxnSpPr/>
                <p:nvPr/>
              </p:nvCxnSpPr>
              <p:spPr>
                <a:xfrm>
                  <a:off x="7660896" y="4283128"/>
                  <a:ext cx="0" cy="179610"/>
                </a:xfrm>
                <a:prstGeom prst="line">
                  <a:avLst/>
                </a:prstGeom>
                <a:noFill/>
                <a:ln w="28575"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283" name="Text Box 2">
                      <a:extLst>
                        <a:ext uri="{FF2B5EF4-FFF2-40B4-BE49-F238E27FC236}">
                          <a16:creationId xmlns:a16="http://schemas.microsoft.com/office/drawing/2014/main" id="{680CCCA6-D656-44AC-84EB-CAA1E85FEECB}"/>
                        </a:ext>
                      </a:extLst>
                    </p:cNvPr>
                    <p:cNvSpPr txBox="1">
                      <a:spLocks noChangeArrowheads="1"/>
                    </p:cNvSpPr>
                    <p:nvPr/>
                  </p:nvSpPr>
                  <p:spPr bwMode="auto">
                    <a:xfrm>
                      <a:off x="7490441" y="4498840"/>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6</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8</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47" name="Text Box 2"/>
                    <p:cNvSpPr txBox="1">
                      <a:spLocks noRot="1" noChangeAspect="1" noMove="1" noResize="1" noEditPoints="1" noAdjustHandles="1" noChangeArrowheads="1" noChangeShapeType="1" noTextEdit="1"/>
                    </p:cNvSpPr>
                    <p:nvPr/>
                  </p:nvSpPr>
                  <p:spPr bwMode="auto">
                    <a:xfrm>
                      <a:off x="7490441" y="4498840"/>
                      <a:ext cx="341916" cy="311322"/>
                    </a:xfrm>
                    <a:prstGeom prst="rect">
                      <a:avLst/>
                    </a:prstGeom>
                    <a:blipFill>
                      <a:blip r:embed="rId19"/>
                      <a:stretch>
                        <a:fillRect b="-27451"/>
                      </a:stretch>
                    </a:blipFill>
                    <a:ln w="9525">
                      <a:noFill/>
                      <a:miter lim="800000"/>
                      <a:headEnd/>
                      <a:tailEnd/>
                    </a:ln>
                  </p:spPr>
                  <p:txBody>
                    <a:bodyPr/>
                    <a:lstStyle/>
                    <a:p>
                      <a:r>
                        <a:rPr lang="en-US">
                          <a:noFill/>
                        </a:rPr>
                        <a:t> </a:t>
                      </a:r>
                    </a:p>
                  </p:txBody>
                </p:sp>
              </mc:Fallback>
            </mc:AlternateContent>
            <p:cxnSp>
              <p:nvCxnSpPr>
                <p:cNvPr id="284" name="Straight Connector 283">
                  <a:extLst>
                    <a:ext uri="{FF2B5EF4-FFF2-40B4-BE49-F238E27FC236}">
                      <a16:creationId xmlns:a16="http://schemas.microsoft.com/office/drawing/2014/main" id="{E433834D-DA79-4EA2-A49A-DF47605E8479}"/>
                    </a:ext>
                  </a:extLst>
                </p:cNvPr>
                <p:cNvCxnSpPr/>
                <p:nvPr/>
              </p:nvCxnSpPr>
              <p:spPr>
                <a:xfrm>
                  <a:off x="7263826" y="4282204"/>
                  <a:ext cx="0" cy="179610"/>
                </a:xfrm>
                <a:prstGeom prst="line">
                  <a:avLst/>
                </a:prstGeom>
                <a:noFill/>
                <a:ln w="28575"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285" name="Text Box 2">
                      <a:extLst>
                        <a:ext uri="{FF2B5EF4-FFF2-40B4-BE49-F238E27FC236}">
                          <a16:creationId xmlns:a16="http://schemas.microsoft.com/office/drawing/2014/main" id="{B90A0EB0-DC46-43A6-8B29-23CB7333B534}"/>
                        </a:ext>
                      </a:extLst>
                    </p:cNvPr>
                    <p:cNvSpPr txBox="1">
                      <a:spLocks noChangeArrowheads="1"/>
                    </p:cNvSpPr>
                    <p:nvPr/>
                  </p:nvSpPr>
                  <p:spPr bwMode="auto">
                    <a:xfrm>
                      <a:off x="7093371" y="4499921"/>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5</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8</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49" name="Text Box 2"/>
                    <p:cNvSpPr txBox="1">
                      <a:spLocks noRot="1" noChangeAspect="1" noMove="1" noResize="1" noEditPoints="1" noAdjustHandles="1" noChangeArrowheads="1" noChangeShapeType="1" noTextEdit="1"/>
                    </p:cNvSpPr>
                    <p:nvPr/>
                  </p:nvSpPr>
                  <p:spPr bwMode="auto">
                    <a:xfrm>
                      <a:off x="7093371" y="4499921"/>
                      <a:ext cx="341916" cy="311322"/>
                    </a:xfrm>
                    <a:prstGeom prst="rect">
                      <a:avLst/>
                    </a:prstGeom>
                    <a:blipFill>
                      <a:blip r:embed="rId20"/>
                      <a:stretch>
                        <a:fillRect t="-1961" b="-27451"/>
                      </a:stretch>
                    </a:blipFill>
                    <a:ln w="9525">
                      <a:noFill/>
                      <a:miter lim="800000"/>
                      <a:headEnd/>
                      <a:tailEnd/>
                    </a:ln>
                  </p:spPr>
                  <p:txBody>
                    <a:bodyPr/>
                    <a:lstStyle/>
                    <a:p>
                      <a:r>
                        <a:rPr lang="en-US">
                          <a:noFill/>
                        </a:rPr>
                        <a:t> </a:t>
                      </a:r>
                    </a:p>
                  </p:txBody>
                </p:sp>
              </mc:Fallback>
            </mc:AlternateContent>
            <p:cxnSp>
              <p:nvCxnSpPr>
                <p:cNvPr id="286" name="Straight Connector 285">
                  <a:extLst>
                    <a:ext uri="{FF2B5EF4-FFF2-40B4-BE49-F238E27FC236}">
                      <a16:creationId xmlns:a16="http://schemas.microsoft.com/office/drawing/2014/main" id="{E82CC408-8474-4D8C-B52F-BD1E61816995}"/>
                    </a:ext>
                  </a:extLst>
                </p:cNvPr>
                <p:cNvCxnSpPr/>
                <p:nvPr/>
              </p:nvCxnSpPr>
              <p:spPr>
                <a:xfrm>
                  <a:off x="8057609" y="4285133"/>
                  <a:ext cx="0" cy="179610"/>
                </a:xfrm>
                <a:prstGeom prst="line">
                  <a:avLst/>
                </a:prstGeom>
                <a:noFill/>
                <a:ln w="28575"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287" name="Text Box 2">
                      <a:extLst>
                        <a:ext uri="{FF2B5EF4-FFF2-40B4-BE49-F238E27FC236}">
                          <a16:creationId xmlns:a16="http://schemas.microsoft.com/office/drawing/2014/main" id="{00EDEE62-6054-4F95-BDED-C9A9060A52FF}"/>
                        </a:ext>
                      </a:extLst>
                    </p:cNvPr>
                    <p:cNvSpPr txBox="1">
                      <a:spLocks noChangeArrowheads="1"/>
                    </p:cNvSpPr>
                    <p:nvPr/>
                  </p:nvSpPr>
                  <p:spPr bwMode="auto">
                    <a:xfrm>
                      <a:off x="7887154" y="4498840"/>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7</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8</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51" name="Text Box 2"/>
                    <p:cNvSpPr txBox="1">
                      <a:spLocks noRot="1" noChangeAspect="1" noMove="1" noResize="1" noEditPoints="1" noAdjustHandles="1" noChangeArrowheads="1" noChangeShapeType="1" noTextEdit="1"/>
                    </p:cNvSpPr>
                    <p:nvPr/>
                  </p:nvSpPr>
                  <p:spPr bwMode="auto">
                    <a:xfrm>
                      <a:off x="7887154" y="4498840"/>
                      <a:ext cx="341916" cy="311322"/>
                    </a:xfrm>
                    <a:prstGeom prst="rect">
                      <a:avLst/>
                    </a:prstGeom>
                    <a:blipFill>
                      <a:blip r:embed="rId21"/>
                      <a:stretch>
                        <a:fillRect b="-27451"/>
                      </a:stretch>
                    </a:blipFill>
                    <a:ln w="9525">
                      <a:noFill/>
                      <a:miter lim="800000"/>
                      <a:headEnd/>
                      <a:tailEnd/>
                    </a:ln>
                  </p:spPr>
                  <p:txBody>
                    <a:bodyPr/>
                    <a:lstStyle/>
                    <a:p>
                      <a:r>
                        <a:rPr lang="en-US">
                          <a:noFill/>
                        </a:rPr>
                        <a:t> </a:t>
                      </a:r>
                    </a:p>
                  </p:txBody>
                </p:sp>
              </mc:Fallback>
            </mc:AlternateContent>
            <p:cxnSp>
              <p:nvCxnSpPr>
                <p:cNvPr id="288" name="Straight Connector 287">
                  <a:extLst>
                    <a:ext uri="{FF2B5EF4-FFF2-40B4-BE49-F238E27FC236}">
                      <a16:creationId xmlns:a16="http://schemas.microsoft.com/office/drawing/2014/main" id="{1B2964AE-46F6-4A2B-A0C2-536F1173A4AB}"/>
                    </a:ext>
                  </a:extLst>
                </p:cNvPr>
                <p:cNvCxnSpPr/>
                <p:nvPr/>
              </p:nvCxnSpPr>
              <p:spPr>
                <a:xfrm>
                  <a:off x="6898423" y="4285604"/>
                  <a:ext cx="0" cy="179610"/>
                </a:xfrm>
                <a:prstGeom prst="line">
                  <a:avLst/>
                </a:prstGeom>
                <a:noFill/>
                <a:ln w="28575" cap="flat" cmpd="sng" algn="ctr">
                  <a:solidFill>
                    <a:sysClr val="windowText" lastClr="000000"/>
                  </a:solidFill>
                  <a:prstDash val="solid"/>
                  <a:miter lim="800000"/>
                </a:ln>
                <a:effectLst/>
              </p:spPr>
            </p:cxnSp>
            <p:cxnSp>
              <p:nvCxnSpPr>
                <p:cNvPr id="289" name="Straight Connector 288">
                  <a:extLst>
                    <a:ext uri="{FF2B5EF4-FFF2-40B4-BE49-F238E27FC236}">
                      <a16:creationId xmlns:a16="http://schemas.microsoft.com/office/drawing/2014/main" id="{E6734834-E02A-4114-841B-63B2E38CF1A4}"/>
                    </a:ext>
                  </a:extLst>
                </p:cNvPr>
                <p:cNvCxnSpPr/>
                <p:nvPr/>
              </p:nvCxnSpPr>
              <p:spPr>
                <a:xfrm>
                  <a:off x="6501353" y="4279070"/>
                  <a:ext cx="0" cy="179610"/>
                </a:xfrm>
                <a:prstGeom prst="line">
                  <a:avLst/>
                </a:prstGeom>
                <a:noFill/>
                <a:ln w="28575" cap="flat" cmpd="sng" algn="ctr">
                  <a:solidFill>
                    <a:sysClr val="windowText" lastClr="000000"/>
                  </a:solidFill>
                  <a:prstDash val="solid"/>
                  <a:miter lim="800000"/>
                </a:ln>
                <a:effectLst/>
              </p:spPr>
            </p:cxnSp>
            <p:sp>
              <p:nvSpPr>
                <p:cNvPr id="290" name="Oval 289">
                  <a:extLst>
                    <a:ext uri="{FF2B5EF4-FFF2-40B4-BE49-F238E27FC236}">
                      <a16:creationId xmlns:a16="http://schemas.microsoft.com/office/drawing/2014/main" id="{9AC8A635-9375-4D9A-8F8D-AF17F2341086}"/>
                    </a:ext>
                  </a:extLst>
                </p:cNvPr>
                <p:cNvSpPr/>
                <p:nvPr/>
              </p:nvSpPr>
              <p:spPr>
                <a:xfrm>
                  <a:off x="6094562" y="3487750"/>
                  <a:ext cx="73239" cy="73103"/>
                </a:xfrm>
                <a:prstGeom prst="ellipse">
                  <a:avLst/>
                </a:prstGeom>
                <a:solidFill>
                  <a:sysClr val="windowText" lastClr="000000"/>
                </a:solidFill>
                <a:ln w="12700" cap="flat" cmpd="sng" algn="ctr">
                  <a:noFill/>
                  <a:prstDash val="solid"/>
                  <a:miter lim="800000"/>
                </a:ln>
                <a:effectLst/>
              </p:spPr>
              <p:txBody>
                <a:bodyPr rtlCol="0" anchor="ctr"/>
                <a:lstStyle/>
                <a:p>
                  <a:pPr algn="ctr">
                    <a:defRPr/>
                  </a:pPr>
                  <a:endParaRPr lang="en-US" kern="0" dirty="0">
                    <a:solidFill>
                      <a:prstClr val="white"/>
                    </a:solidFill>
                    <a:latin typeface="Calibri"/>
                  </a:endParaRPr>
                </a:p>
              </p:txBody>
            </p:sp>
            <p:sp>
              <p:nvSpPr>
                <p:cNvPr id="291" name="Oval 290">
                  <a:extLst>
                    <a:ext uri="{FF2B5EF4-FFF2-40B4-BE49-F238E27FC236}">
                      <a16:creationId xmlns:a16="http://schemas.microsoft.com/office/drawing/2014/main" id="{8D7CA2AC-8884-43C5-A69E-3EEBB67502C1}"/>
                    </a:ext>
                  </a:extLst>
                </p:cNvPr>
                <p:cNvSpPr/>
                <p:nvPr/>
              </p:nvSpPr>
              <p:spPr>
                <a:xfrm>
                  <a:off x="6092560" y="4336050"/>
                  <a:ext cx="73239" cy="73103"/>
                </a:xfrm>
                <a:prstGeom prst="ellipse">
                  <a:avLst/>
                </a:prstGeom>
                <a:solidFill>
                  <a:sysClr val="windowText" lastClr="000000"/>
                </a:solidFill>
                <a:ln w="12700" cap="flat" cmpd="sng" algn="ctr">
                  <a:noFill/>
                  <a:prstDash val="solid"/>
                  <a:miter lim="800000"/>
                </a:ln>
                <a:effectLst/>
              </p:spPr>
              <p:txBody>
                <a:bodyPr rtlCol="0" anchor="ctr"/>
                <a:lstStyle/>
                <a:p>
                  <a:pPr algn="ctr">
                    <a:defRPr/>
                  </a:pPr>
                  <a:endParaRPr lang="en-US" kern="0">
                    <a:solidFill>
                      <a:prstClr val="white"/>
                    </a:solidFill>
                    <a:latin typeface="Calibri"/>
                  </a:endParaRPr>
                </a:p>
              </p:txBody>
            </p:sp>
            <p:cxnSp>
              <p:nvCxnSpPr>
                <p:cNvPr id="292" name="Straight Connector 291">
                  <a:extLst>
                    <a:ext uri="{FF2B5EF4-FFF2-40B4-BE49-F238E27FC236}">
                      <a16:creationId xmlns:a16="http://schemas.microsoft.com/office/drawing/2014/main" id="{3BC1250D-D7E2-4612-B228-B9C522DA17F0}"/>
                    </a:ext>
                  </a:extLst>
                </p:cNvPr>
                <p:cNvCxnSpPr/>
                <p:nvPr/>
              </p:nvCxnSpPr>
              <p:spPr>
                <a:xfrm>
                  <a:off x="6121031" y="5177158"/>
                  <a:ext cx="0" cy="179610"/>
                </a:xfrm>
                <a:prstGeom prst="line">
                  <a:avLst/>
                </a:prstGeom>
                <a:noFill/>
                <a:ln w="28575" cap="flat" cmpd="sng" algn="ctr">
                  <a:solidFill>
                    <a:sysClr val="windowText" lastClr="000000"/>
                  </a:solidFill>
                  <a:prstDash val="solid"/>
                  <a:miter lim="800000"/>
                </a:ln>
                <a:effectLst/>
              </p:spPr>
            </p:cxnSp>
            <p:grpSp>
              <p:nvGrpSpPr>
                <p:cNvPr id="293" name="Group 292">
                  <a:extLst>
                    <a:ext uri="{FF2B5EF4-FFF2-40B4-BE49-F238E27FC236}">
                      <a16:creationId xmlns:a16="http://schemas.microsoft.com/office/drawing/2014/main" id="{939C2EE7-8D07-41BF-A735-7C6944EBBB48}"/>
                    </a:ext>
                  </a:extLst>
                </p:cNvPr>
                <p:cNvGrpSpPr/>
                <p:nvPr/>
              </p:nvGrpSpPr>
              <p:grpSpPr>
                <a:xfrm>
                  <a:off x="7154727" y="5110414"/>
                  <a:ext cx="1005840" cy="595833"/>
                  <a:chOff x="7154727" y="5114960"/>
                  <a:chExt cx="1005840" cy="595833"/>
                </a:xfrm>
              </p:grpSpPr>
              <p:sp>
                <p:nvSpPr>
                  <p:cNvPr id="303" name="Oval 302">
                    <a:extLst>
                      <a:ext uri="{FF2B5EF4-FFF2-40B4-BE49-F238E27FC236}">
                        <a16:creationId xmlns:a16="http://schemas.microsoft.com/office/drawing/2014/main" id="{BE24EE47-752D-4CF5-8A5E-4CE46999E3D8}"/>
                      </a:ext>
                    </a:extLst>
                  </p:cNvPr>
                  <p:cNvSpPr/>
                  <p:nvPr/>
                </p:nvSpPr>
                <p:spPr>
                  <a:xfrm>
                    <a:off x="7266076" y="5119742"/>
                    <a:ext cx="388168" cy="292413"/>
                  </a:xfrm>
                  <a:prstGeom prst="ellipse">
                    <a:avLst/>
                  </a:prstGeom>
                  <a:noFill/>
                  <a:ln w="28575" cap="flat" cmpd="sng" algn="ctr">
                    <a:solidFill>
                      <a:sysClr val="windowText" lastClr="000000"/>
                    </a:solidFill>
                    <a:prstDash val="solid"/>
                    <a:miter lim="800000"/>
                  </a:ln>
                  <a:effectLst/>
                </p:spPr>
                <p:txBody>
                  <a:bodyPr rtlCol="0" anchor="ctr"/>
                  <a:lstStyle/>
                  <a:p>
                    <a:pPr algn="ctr">
                      <a:defRPr/>
                    </a:pPr>
                    <a:endParaRPr lang="en-US" kern="0" dirty="0">
                      <a:solidFill>
                        <a:prstClr val="white"/>
                      </a:solidFill>
                      <a:latin typeface="Calibri"/>
                    </a:endParaRPr>
                  </a:p>
                </p:txBody>
              </p:sp>
              <p:sp>
                <p:nvSpPr>
                  <p:cNvPr id="304" name="Oval 303">
                    <a:extLst>
                      <a:ext uri="{FF2B5EF4-FFF2-40B4-BE49-F238E27FC236}">
                        <a16:creationId xmlns:a16="http://schemas.microsoft.com/office/drawing/2014/main" id="{2AB22EBA-5C33-4361-8AAE-8361E0DFBEF7}"/>
                      </a:ext>
                    </a:extLst>
                  </p:cNvPr>
                  <p:cNvSpPr/>
                  <p:nvPr/>
                </p:nvSpPr>
                <p:spPr>
                  <a:xfrm>
                    <a:off x="7662589" y="5114960"/>
                    <a:ext cx="388168" cy="292413"/>
                  </a:xfrm>
                  <a:prstGeom prst="ellipse">
                    <a:avLst/>
                  </a:prstGeom>
                  <a:noFill/>
                  <a:ln w="28575" cap="flat" cmpd="sng" algn="ctr">
                    <a:solidFill>
                      <a:sysClr val="windowText" lastClr="000000"/>
                    </a:solidFill>
                    <a:prstDash val="solid"/>
                    <a:miter lim="800000"/>
                  </a:ln>
                  <a:effectLst/>
                </p:spPr>
                <p:txBody>
                  <a:bodyPr rtlCol="0" anchor="ctr"/>
                  <a:lstStyle/>
                  <a:p>
                    <a:pPr algn="ctr">
                      <a:defRPr/>
                    </a:pPr>
                    <a:endParaRPr lang="en-US" kern="0">
                      <a:solidFill>
                        <a:prstClr val="white"/>
                      </a:solidFill>
                      <a:latin typeface="Calibri"/>
                    </a:endParaRPr>
                  </a:p>
                </p:txBody>
              </p:sp>
              <p:sp>
                <p:nvSpPr>
                  <p:cNvPr id="305" name="Rectangle 304">
                    <a:extLst>
                      <a:ext uri="{FF2B5EF4-FFF2-40B4-BE49-F238E27FC236}">
                        <a16:creationId xmlns:a16="http://schemas.microsoft.com/office/drawing/2014/main" id="{03A09841-8E42-4E97-8860-849BF9570D49}"/>
                      </a:ext>
                    </a:extLst>
                  </p:cNvPr>
                  <p:cNvSpPr/>
                  <p:nvPr/>
                </p:nvSpPr>
                <p:spPr>
                  <a:xfrm>
                    <a:off x="7154727" y="5297948"/>
                    <a:ext cx="1005840" cy="4128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mc:AlternateContent xmlns:mc="http://schemas.openxmlformats.org/markup-compatibility/2006" xmlns:a14="http://schemas.microsoft.com/office/drawing/2010/main">
              <mc:Choice Requires="a14">
                <p:sp>
                  <p:nvSpPr>
                    <p:cNvPr id="294" name="Text Box 2">
                      <a:extLst>
                        <a:ext uri="{FF2B5EF4-FFF2-40B4-BE49-F238E27FC236}">
                          <a16:creationId xmlns:a16="http://schemas.microsoft.com/office/drawing/2014/main" id="{A13AF868-44BA-4EB5-805E-3787E33DC022}"/>
                        </a:ext>
                      </a:extLst>
                    </p:cNvPr>
                    <p:cNvSpPr txBox="1">
                      <a:spLocks noChangeArrowheads="1"/>
                    </p:cNvSpPr>
                    <p:nvPr/>
                  </p:nvSpPr>
                  <p:spPr bwMode="auto">
                    <a:xfrm>
                      <a:off x="7490441" y="5399922"/>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6</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8</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31" name="Text Box 2"/>
                    <p:cNvSpPr txBox="1">
                      <a:spLocks noRot="1" noChangeAspect="1" noMove="1" noResize="1" noEditPoints="1" noAdjustHandles="1" noChangeArrowheads="1" noChangeShapeType="1" noTextEdit="1"/>
                    </p:cNvSpPr>
                    <p:nvPr/>
                  </p:nvSpPr>
                  <p:spPr bwMode="auto">
                    <a:xfrm>
                      <a:off x="7490441" y="5399922"/>
                      <a:ext cx="341916" cy="311322"/>
                    </a:xfrm>
                    <a:prstGeom prst="rect">
                      <a:avLst/>
                    </a:prstGeom>
                    <a:blipFill>
                      <a:blip r:embed="rId22"/>
                      <a:stretch>
                        <a:fillRect b="-27451"/>
                      </a:stretch>
                    </a:blipFill>
                    <a:ln w="9525">
                      <a:noFill/>
                      <a:miter lim="800000"/>
                      <a:headEnd/>
                      <a:tailEnd/>
                    </a:ln>
                  </p:spPr>
                  <p:txBody>
                    <a:bodyPr/>
                    <a:lstStyle/>
                    <a:p>
                      <a:r>
                        <a:rPr lang="en-US">
                          <a:noFill/>
                        </a:rPr>
                        <a:t> </a:t>
                      </a:r>
                    </a:p>
                  </p:txBody>
                </p:sp>
              </mc:Fallback>
            </mc:AlternateContent>
            <p:cxnSp>
              <p:nvCxnSpPr>
                <p:cNvPr id="295" name="Straight Connector 294">
                  <a:extLst>
                    <a:ext uri="{FF2B5EF4-FFF2-40B4-BE49-F238E27FC236}">
                      <a16:creationId xmlns:a16="http://schemas.microsoft.com/office/drawing/2014/main" id="{7EDB5D9A-701E-4201-8E8B-D2623A9F4572}"/>
                    </a:ext>
                  </a:extLst>
                </p:cNvPr>
                <p:cNvCxnSpPr/>
                <p:nvPr/>
              </p:nvCxnSpPr>
              <p:spPr>
                <a:xfrm>
                  <a:off x="7263826" y="5187295"/>
                  <a:ext cx="0" cy="179610"/>
                </a:xfrm>
                <a:prstGeom prst="line">
                  <a:avLst/>
                </a:prstGeom>
                <a:noFill/>
                <a:ln w="28575"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296" name="Text Box 2">
                      <a:extLst>
                        <a:ext uri="{FF2B5EF4-FFF2-40B4-BE49-F238E27FC236}">
                          <a16:creationId xmlns:a16="http://schemas.microsoft.com/office/drawing/2014/main" id="{39145FB1-E7CF-4A3F-BFED-77C8C3834D4D}"/>
                        </a:ext>
                      </a:extLst>
                    </p:cNvPr>
                    <p:cNvSpPr txBox="1">
                      <a:spLocks noChangeArrowheads="1"/>
                    </p:cNvSpPr>
                    <p:nvPr/>
                  </p:nvSpPr>
                  <p:spPr bwMode="auto">
                    <a:xfrm>
                      <a:off x="7093371" y="5401003"/>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5</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8</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33" name="Text Box 2"/>
                    <p:cNvSpPr txBox="1">
                      <a:spLocks noRot="1" noChangeAspect="1" noMove="1" noResize="1" noEditPoints="1" noAdjustHandles="1" noChangeArrowheads="1" noChangeShapeType="1" noTextEdit="1"/>
                    </p:cNvSpPr>
                    <p:nvPr/>
                  </p:nvSpPr>
                  <p:spPr bwMode="auto">
                    <a:xfrm>
                      <a:off x="7093371" y="5401003"/>
                      <a:ext cx="341916" cy="311322"/>
                    </a:xfrm>
                    <a:prstGeom prst="rect">
                      <a:avLst/>
                    </a:prstGeom>
                    <a:blipFill>
                      <a:blip r:embed="rId23"/>
                      <a:stretch>
                        <a:fillRect t="-3922" b="-27451"/>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7" name="Text Box 2">
                      <a:extLst>
                        <a:ext uri="{FF2B5EF4-FFF2-40B4-BE49-F238E27FC236}">
                          <a16:creationId xmlns:a16="http://schemas.microsoft.com/office/drawing/2014/main" id="{BD366AC9-68C6-46EC-85ED-5BA1CE59092D}"/>
                        </a:ext>
                      </a:extLst>
                    </p:cNvPr>
                    <p:cNvSpPr txBox="1">
                      <a:spLocks noChangeArrowheads="1"/>
                    </p:cNvSpPr>
                    <p:nvPr/>
                  </p:nvSpPr>
                  <p:spPr bwMode="auto">
                    <a:xfrm>
                      <a:off x="7887154" y="5399922"/>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7</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8</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34" name="Text Box 2"/>
                    <p:cNvSpPr txBox="1">
                      <a:spLocks noRot="1" noChangeAspect="1" noMove="1" noResize="1" noEditPoints="1" noAdjustHandles="1" noChangeArrowheads="1" noChangeShapeType="1" noTextEdit="1"/>
                    </p:cNvSpPr>
                    <p:nvPr/>
                  </p:nvSpPr>
                  <p:spPr bwMode="auto">
                    <a:xfrm>
                      <a:off x="7887154" y="5399922"/>
                      <a:ext cx="341916" cy="311322"/>
                    </a:xfrm>
                    <a:prstGeom prst="rect">
                      <a:avLst/>
                    </a:prstGeom>
                    <a:blipFill>
                      <a:blip r:embed="rId24"/>
                      <a:stretch>
                        <a:fillRect b="-27451"/>
                      </a:stretch>
                    </a:blipFill>
                    <a:ln w="9525">
                      <a:noFill/>
                      <a:miter lim="800000"/>
                      <a:headEnd/>
                      <a:tailEnd/>
                    </a:ln>
                  </p:spPr>
                  <p:txBody>
                    <a:bodyPr/>
                    <a:lstStyle/>
                    <a:p>
                      <a:r>
                        <a:rPr lang="en-US">
                          <a:noFill/>
                        </a:rPr>
                        <a:t> </a:t>
                      </a:r>
                    </a:p>
                  </p:txBody>
                </p:sp>
              </mc:Fallback>
            </mc:AlternateContent>
            <p:cxnSp>
              <p:nvCxnSpPr>
                <p:cNvPr id="298" name="Straight Connector 297">
                  <a:extLst>
                    <a:ext uri="{FF2B5EF4-FFF2-40B4-BE49-F238E27FC236}">
                      <a16:creationId xmlns:a16="http://schemas.microsoft.com/office/drawing/2014/main" id="{74442DDD-577C-4550-BC0B-AE5583EEC891}"/>
                    </a:ext>
                  </a:extLst>
                </p:cNvPr>
                <p:cNvCxnSpPr/>
                <p:nvPr/>
              </p:nvCxnSpPr>
              <p:spPr>
                <a:xfrm>
                  <a:off x="7657647" y="5179044"/>
                  <a:ext cx="0" cy="179610"/>
                </a:xfrm>
                <a:prstGeom prst="line">
                  <a:avLst/>
                </a:prstGeom>
                <a:noFill/>
                <a:ln w="28575" cap="flat" cmpd="sng" algn="ctr">
                  <a:solidFill>
                    <a:sysClr val="windowText" lastClr="000000"/>
                  </a:solidFill>
                  <a:prstDash val="solid"/>
                  <a:miter lim="800000"/>
                </a:ln>
                <a:effectLst/>
              </p:spPr>
            </p:cxnSp>
            <p:cxnSp>
              <p:nvCxnSpPr>
                <p:cNvPr id="299" name="Straight Connector 298">
                  <a:extLst>
                    <a:ext uri="{FF2B5EF4-FFF2-40B4-BE49-F238E27FC236}">
                      <a16:creationId xmlns:a16="http://schemas.microsoft.com/office/drawing/2014/main" id="{96863822-5035-4558-80B1-B9B7EA86172C}"/>
                    </a:ext>
                  </a:extLst>
                </p:cNvPr>
                <p:cNvCxnSpPr/>
                <p:nvPr/>
              </p:nvCxnSpPr>
              <p:spPr>
                <a:xfrm>
                  <a:off x="8057609" y="5178023"/>
                  <a:ext cx="0" cy="179610"/>
                </a:xfrm>
                <a:prstGeom prst="line">
                  <a:avLst/>
                </a:prstGeom>
                <a:noFill/>
                <a:ln w="28575" cap="flat" cmpd="sng" algn="ctr">
                  <a:solidFill>
                    <a:sysClr val="windowText" lastClr="000000"/>
                  </a:solidFill>
                  <a:prstDash val="solid"/>
                  <a:miter lim="800000"/>
                </a:ln>
                <a:effectLst/>
              </p:spPr>
            </p:cxnSp>
            <p:sp>
              <p:nvSpPr>
                <p:cNvPr id="300" name="Oval 299">
                  <a:extLst>
                    <a:ext uri="{FF2B5EF4-FFF2-40B4-BE49-F238E27FC236}">
                      <a16:creationId xmlns:a16="http://schemas.microsoft.com/office/drawing/2014/main" id="{4248192D-AE51-4166-8603-6B0D297F06F6}"/>
                    </a:ext>
                  </a:extLst>
                </p:cNvPr>
                <p:cNvSpPr/>
                <p:nvPr/>
              </p:nvSpPr>
              <p:spPr>
                <a:xfrm>
                  <a:off x="8020989" y="5235836"/>
                  <a:ext cx="73239" cy="73103"/>
                </a:xfrm>
                <a:prstGeom prst="ellipse">
                  <a:avLst/>
                </a:prstGeom>
                <a:solidFill>
                  <a:sysClr val="windowText" lastClr="000000"/>
                </a:solidFill>
                <a:ln w="12700" cap="flat" cmpd="sng" algn="ctr">
                  <a:noFill/>
                  <a:prstDash val="solid"/>
                  <a:miter lim="800000"/>
                </a:ln>
                <a:effectLst/>
              </p:spPr>
              <p:txBody>
                <a:bodyPr rtlCol="0" anchor="ctr"/>
                <a:lstStyle/>
                <a:p>
                  <a:pPr algn="ctr">
                    <a:defRPr/>
                  </a:pPr>
                  <a:endParaRPr lang="en-US" kern="0">
                    <a:solidFill>
                      <a:prstClr val="white"/>
                    </a:solidFill>
                    <a:latin typeface="Calibri"/>
                  </a:endParaRPr>
                </a:p>
              </p:txBody>
            </p:sp>
            <p:cxnSp>
              <p:nvCxnSpPr>
                <p:cNvPr id="301" name="Straight Connector 300">
                  <a:extLst>
                    <a:ext uri="{FF2B5EF4-FFF2-40B4-BE49-F238E27FC236}">
                      <a16:creationId xmlns:a16="http://schemas.microsoft.com/office/drawing/2014/main" id="{159027DA-00E9-45F2-922C-5123D9A5D790}"/>
                    </a:ext>
                  </a:extLst>
                </p:cNvPr>
                <p:cNvCxnSpPr/>
                <p:nvPr/>
              </p:nvCxnSpPr>
              <p:spPr>
                <a:xfrm>
                  <a:off x="8432812" y="5181017"/>
                  <a:ext cx="0" cy="179610"/>
                </a:xfrm>
                <a:prstGeom prst="line">
                  <a:avLst/>
                </a:prstGeom>
                <a:noFill/>
                <a:ln w="28575" cap="flat" cmpd="sng" algn="ctr">
                  <a:solidFill>
                    <a:sysClr val="windowText" lastClr="000000"/>
                  </a:solidFill>
                  <a:prstDash val="solid"/>
                  <a:miter lim="800000"/>
                </a:ln>
                <a:effectLst/>
              </p:spPr>
            </p:cxnSp>
            <p:sp>
              <p:nvSpPr>
                <p:cNvPr id="302" name="Oval 301">
                  <a:extLst>
                    <a:ext uri="{FF2B5EF4-FFF2-40B4-BE49-F238E27FC236}">
                      <a16:creationId xmlns:a16="http://schemas.microsoft.com/office/drawing/2014/main" id="{3FAEA4E3-3BC7-4A77-AD61-6615AD276F8F}"/>
                    </a:ext>
                  </a:extLst>
                </p:cNvPr>
                <p:cNvSpPr/>
                <p:nvPr/>
              </p:nvSpPr>
              <p:spPr>
                <a:xfrm>
                  <a:off x="7230476" y="5228256"/>
                  <a:ext cx="73239" cy="73103"/>
                </a:xfrm>
                <a:prstGeom prst="ellipse">
                  <a:avLst/>
                </a:prstGeom>
                <a:solidFill>
                  <a:sysClr val="windowText" lastClr="000000"/>
                </a:solidFill>
                <a:ln w="12700" cap="flat" cmpd="sng" algn="ctr">
                  <a:noFill/>
                  <a:prstDash val="solid"/>
                  <a:miter lim="800000"/>
                </a:ln>
                <a:effectLst/>
              </p:spPr>
              <p:txBody>
                <a:bodyPr rtlCol="0" anchor="ctr"/>
                <a:lstStyle/>
                <a:p>
                  <a:pPr algn="ctr">
                    <a:defRPr/>
                  </a:pPr>
                  <a:endParaRPr lang="en-US" kern="0">
                    <a:solidFill>
                      <a:prstClr val="white"/>
                    </a:solidFill>
                    <a:latin typeface="Calibri"/>
                  </a:endParaRPr>
                </a:p>
              </p:txBody>
            </p:sp>
          </p:grpSp>
          <p:grpSp>
            <p:nvGrpSpPr>
              <p:cNvPr id="241" name="Group 240">
                <a:extLst>
                  <a:ext uri="{FF2B5EF4-FFF2-40B4-BE49-F238E27FC236}">
                    <a16:creationId xmlns:a16="http://schemas.microsoft.com/office/drawing/2014/main" id="{51BD9EDC-516A-4908-90F1-BF0F937E56B3}"/>
                  </a:ext>
                </a:extLst>
              </p:cNvPr>
              <p:cNvGrpSpPr/>
              <p:nvPr/>
            </p:nvGrpSpPr>
            <p:grpSpPr>
              <a:xfrm>
                <a:off x="3170129" y="3927199"/>
                <a:ext cx="1138106" cy="187193"/>
                <a:chOff x="5370877" y="5174705"/>
                <a:chExt cx="1138106" cy="187193"/>
              </a:xfrm>
            </p:grpSpPr>
            <p:cxnSp>
              <p:nvCxnSpPr>
                <p:cNvPr id="242" name="Straight Connector 241">
                  <a:extLst>
                    <a:ext uri="{FF2B5EF4-FFF2-40B4-BE49-F238E27FC236}">
                      <a16:creationId xmlns:a16="http://schemas.microsoft.com/office/drawing/2014/main" id="{53711947-6995-497A-909C-A6FB5124EB6D}"/>
                    </a:ext>
                  </a:extLst>
                </p:cNvPr>
                <p:cNvCxnSpPr/>
                <p:nvPr/>
              </p:nvCxnSpPr>
              <p:spPr>
                <a:xfrm>
                  <a:off x="5370877" y="5174705"/>
                  <a:ext cx="0" cy="179610"/>
                </a:xfrm>
                <a:prstGeom prst="line">
                  <a:avLst/>
                </a:prstGeom>
                <a:noFill/>
                <a:ln w="28575" cap="flat" cmpd="sng" algn="ctr">
                  <a:solidFill>
                    <a:sysClr val="windowText" lastClr="000000"/>
                  </a:solidFill>
                  <a:prstDash val="solid"/>
                  <a:miter lim="800000"/>
                </a:ln>
                <a:effectLst/>
              </p:spPr>
            </p:cxnSp>
            <p:cxnSp>
              <p:nvCxnSpPr>
                <p:cNvPr id="243" name="Straight Connector 242">
                  <a:extLst>
                    <a:ext uri="{FF2B5EF4-FFF2-40B4-BE49-F238E27FC236}">
                      <a16:creationId xmlns:a16="http://schemas.microsoft.com/office/drawing/2014/main" id="{E6AFC02F-3906-496E-A780-F1620E64ECF8}"/>
                    </a:ext>
                  </a:extLst>
                </p:cNvPr>
                <p:cNvCxnSpPr/>
                <p:nvPr/>
              </p:nvCxnSpPr>
              <p:spPr>
                <a:xfrm>
                  <a:off x="6508983" y="5182288"/>
                  <a:ext cx="0" cy="179610"/>
                </a:xfrm>
                <a:prstGeom prst="line">
                  <a:avLst/>
                </a:prstGeom>
                <a:noFill/>
                <a:ln w="28575" cap="flat" cmpd="sng" algn="ctr">
                  <a:solidFill>
                    <a:sysClr val="windowText" lastClr="000000"/>
                  </a:solidFill>
                  <a:prstDash val="solid"/>
                  <a:miter lim="800000"/>
                </a:ln>
                <a:effectLst/>
              </p:spPr>
            </p:cxnSp>
            <p:cxnSp>
              <p:nvCxnSpPr>
                <p:cNvPr id="244" name="Straight Connector 243">
                  <a:extLst>
                    <a:ext uri="{FF2B5EF4-FFF2-40B4-BE49-F238E27FC236}">
                      <a16:creationId xmlns:a16="http://schemas.microsoft.com/office/drawing/2014/main" id="{3DD5BE26-78FD-485A-9E8A-86BEFA1EB62D}"/>
                    </a:ext>
                  </a:extLst>
                </p:cNvPr>
                <p:cNvCxnSpPr/>
                <p:nvPr/>
              </p:nvCxnSpPr>
              <p:spPr>
                <a:xfrm>
                  <a:off x="5740438" y="5176144"/>
                  <a:ext cx="0" cy="179610"/>
                </a:xfrm>
                <a:prstGeom prst="line">
                  <a:avLst/>
                </a:prstGeom>
                <a:noFill/>
                <a:ln w="28575" cap="flat" cmpd="sng" algn="ctr">
                  <a:solidFill>
                    <a:sysClr val="windowText" lastClr="000000"/>
                  </a:solidFill>
                  <a:prstDash val="solid"/>
                  <a:miter lim="800000"/>
                </a:ln>
                <a:effectLst/>
              </p:spPr>
            </p:cxnSp>
          </p:grpSp>
        </p:grpSp>
        <p:grpSp>
          <p:nvGrpSpPr>
            <p:cNvPr id="220" name="Group 219">
              <a:extLst>
                <a:ext uri="{FF2B5EF4-FFF2-40B4-BE49-F238E27FC236}">
                  <a16:creationId xmlns:a16="http://schemas.microsoft.com/office/drawing/2014/main" id="{EDC8123B-18D4-4AB5-8B11-BE526B300CCD}"/>
                </a:ext>
              </a:extLst>
            </p:cNvPr>
            <p:cNvGrpSpPr/>
            <p:nvPr/>
          </p:nvGrpSpPr>
          <p:grpSpPr>
            <a:xfrm>
              <a:off x="6701316" y="2622676"/>
              <a:ext cx="3468449" cy="554188"/>
              <a:chOff x="5177315" y="4140824"/>
              <a:chExt cx="3468449" cy="554188"/>
            </a:xfrm>
          </p:grpSpPr>
          <p:sp>
            <p:nvSpPr>
              <p:cNvPr id="221" name="Text Box 2">
                <a:extLst>
                  <a:ext uri="{FF2B5EF4-FFF2-40B4-BE49-F238E27FC236}">
                    <a16:creationId xmlns:a16="http://schemas.microsoft.com/office/drawing/2014/main" id="{78474AB0-084A-4617-901C-110BF79C7581}"/>
                  </a:ext>
                </a:extLst>
              </p:cNvPr>
              <p:cNvSpPr txBox="1">
                <a:spLocks noChangeArrowheads="1"/>
              </p:cNvSpPr>
              <p:nvPr/>
            </p:nvSpPr>
            <p:spPr bwMode="auto">
              <a:xfrm>
                <a:off x="8266096" y="4383690"/>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 </a:t>
                </a:r>
              </a:p>
            </p:txBody>
          </p:sp>
          <p:sp>
            <p:nvSpPr>
              <p:cNvPr id="222" name="Text Box 2">
                <a:extLst>
                  <a:ext uri="{FF2B5EF4-FFF2-40B4-BE49-F238E27FC236}">
                    <a16:creationId xmlns:a16="http://schemas.microsoft.com/office/drawing/2014/main" id="{3F2596FC-FF5A-45B9-8616-C908B55F4112}"/>
                  </a:ext>
                </a:extLst>
              </p:cNvPr>
              <p:cNvSpPr txBox="1">
                <a:spLocks noChangeArrowheads="1"/>
              </p:cNvSpPr>
              <p:nvPr/>
            </p:nvSpPr>
            <p:spPr bwMode="auto">
              <a:xfrm>
                <a:off x="5200005" y="4381788"/>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 </a:t>
                </a:r>
              </a:p>
            </p:txBody>
          </p:sp>
          <p:cxnSp>
            <p:nvCxnSpPr>
              <p:cNvPr id="223" name="Straight Arrow Connector 222">
                <a:extLst>
                  <a:ext uri="{FF2B5EF4-FFF2-40B4-BE49-F238E27FC236}">
                    <a16:creationId xmlns:a16="http://schemas.microsoft.com/office/drawing/2014/main" id="{81F5DF1E-7472-44F4-956F-98F6D343C1D0}"/>
                  </a:ext>
                </a:extLst>
              </p:cNvPr>
              <p:cNvCxnSpPr/>
              <p:nvPr/>
            </p:nvCxnSpPr>
            <p:spPr>
              <a:xfrm>
                <a:off x="5177315" y="4231074"/>
                <a:ext cx="3468449" cy="0"/>
              </a:xfrm>
              <a:prstGeom prst="straightConnector1">
                <a:avLst/>
              </a:prstGeom>
              <a:noFill/>
              <a:ln w="28575" cap="flat" cmpd="sng" algn="ctr">
                <a:solidFill>
                  <a:sysClr val="windowText" lastClr="000000"/>
                </a:solidFill>
                <a:prstDash val="solid"/>
                <a:miter lim="800000"/>
                <a:headEnd type="triangle"/>
                <a:tailEnd type="triangle"/>
              </a:ln>
              <a:effectLst/>
            </p:spPr>
          </p:cxnSp>
          <p:cxnSp>
            <p:nvCxnSpPr>
              <p:cNvPr id="224" name="Straight Connector 223">
                <a:extLst>
                  <a:ext uri="{FF2B5EF4-FFF2-40B4-BE49-F238E27FC236}">
                    <a16:creationId xmlns:a16="http://schemas.microsoft.com/office/drawing/2014/main" id="{E72A2525-DE11-480C-8B4A-B1D49F73060E}"/>
                  </a:ext>
                </a:extLst>
              </p:cNvPr>
              <p:cNvCxnSpPr/>
              <p:nvPr/>
            </p:nvCxnSpPr>
            <p:spPr>
              <a:xfrm>
                <a:off x="5370963" y="4146455"/>
                <a:ext cx="0" cy="179610"/>
              </a:xfrm>
              <a:prstGeom prst="line">
                <a:avLst/>
              </a:prstGeom>
              <a:noFill/>
              <a:ln w="28575" cap="flat" cmpd="sng" algn="ctr">
                <a:solidFill>
                  <a:sysClr val="windowText" lastClr="000000"/>
                </a:solidFill>
                <a:prstDash val="solid"/>
                <a:miter lim="800000"/>
              </a:ln>
              <a:effectLst/>
            </p:spPr>
          </p:cxnSp>
          <p:cxnSp>
            <p:nvCxnSpPr>
              <p:cNvPr id="225" name="Straight Connector 224">
                <a:extLst>
                  <a:ext uri="{FF2B5EF4-FFF2-40B4-BE49-F238E27FC236}">
                    <a16:creationId xmlns:a16="http://schemas.microsoft.com/office/drawing/2014/main" id="{1FE6F63A-12F4-443F-902F-2D19FD03EB26}"/>
                  </a:ext>
                </a:extLst>
              </p:cNvPr>
              <p:cNvCxnSpPr/>
              <p:nvPr/>
            </p:nvCxnSpPr>
            <p:spPr>
              <a:xfrm>
                <a:off x="8437054" y="4146597"/>
                <a:ext cx="0" cy="179610"/>
              </a:xfrm>
              <a:prstGeom prst="line">
                <a:avLst/>
              </a:prstGeom>
              <a:noFill/>
              <a:ln w="28575"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226" name="Text Box 2">
                    <a:extLst>
                      <a:ext uri="{FF2B5EF4-FFF2-40B4-BE49-F238E27FC236}">
                        <a16:creationId xmlns:a16="http://schemas.microsoft.com/office/drawing/2014/main" id="{948A5B74-B9EA-4EE1-B9A1-771343F6ED32}"/>
                      </a:ext>
                    </a:extLst>
                  </p:cNvPr>
                  <p:cNvSpPr txBox="1">
                    <a:spLocks noChangeArrowheads="1"/>
                  </p:cNvSpPr>
                  <p:nvPr/>
                </p:nvSpPr>
                <p:spPr bwMode="auto">
                  <a:xfrm>
                    <a:off x="5569565" y="4366018"/>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8</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68" name="Text Box 2">
                    <a:extLst>
                      <a:ext uri="{FF2B5EF4-FFF2-40B4-BE49-F238E27FC236}">
                        <a16:creationId xmlns:a16="http://schemas.microsoft.com/office/drawing/2014/main" id="{D5D453A6-4BE3-482F-AACC-1BA544F0F019}"/>
                      </a:ext>
                    </a:extLst>
                  </p:cNvPr>
                  <p:cNvSpPr txBox="1">
                    <a:spLocks noRot="1" noChangeAspect="1" noMove="1" noResize="1" noEditPoints="1" noAdjustHandles="1" noChangeArrowheads="1" noChangeShapeType="1" noTextEdit="1"/>
                  </p:cNvSpPr>
                  <p:nvPr/>
                </p:nvSpPr>
                <p:spPr bwMode="auto">
                  <a:xfrm>
                    <a:off x="5569565" y="4366018"/>
                    <a:ext cx="341916" cy="311322"/>
                  </a:xfrm>
                  <a:prstGeom prst="rect">
                    <a:avLst/>
                  </a:prstGeom>
                  <a:blipFill>
                    <a:blip r:embed="rId25"/>
                    <a:stretch>
                      <a:fillRect b="-27451"/>
                    </a:stretch>
                  </a:blipFill>
                  <a:ln w="9525">
                    <a:noFill/>
                    <a:miter lim="800000"/>
                    <a:headEnd/>
                    <a:tailEnd/>
                  </a:ln>
                </p:spPr>
                <p:txBody>
                  <a:bodyPr/>
                  <a:lstStyle/>
                  <a:p>
                    <a:r>
                      <a:rPr lang="en-US">
                        <a:noFill/>
                      </a:rPr>
                      <a:t> </a:t>
                    </a:r>
                  </a:p>
                </p:txBody>
              </p:sp>
            </mc:Fallback>
          </mc:AlternateContent>
          <p:cxnSp>
            <p:nvCxnSpPr>
              <p:cNvPr id="227" name="Straight Connector 226">
                <a:extLst>
                  <a:ext uri="{FF2B5EF4-FFF2-40B4-BE49-F238E27FC236}">
                    <a16:creationId xmlns:a16="http://schemas.microsoft.com/office/drawing/2014/main" id="{5BD7C1CD-0E77-4F55-ABD9-E58D5337BD5A}"/>
                  </a:ext>
                </a:extLst>
              </p:cNvPr>
              <p:cNvCxnSpPr/>
              <p:nvPr/>
            </p:nvCxnSpPr>
            <p:spPr>
              <a:xfrm>
                <a:off x="6119115" y="4148372"/>
                <a:ext cx="0" cy="179610"/>
              </a:xfrm>
              <a:prstGeom prst="line">
                <a:avLst/>
              </a:prstGeom>
              <a:noFill/>
              <a:ln w="28575"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228" name="Text Box 2">
                    <a:extLst>
                      <a:ext uri="{FF2B5EF4-FFF2-40B4-BE49-F238E27FC236}">
                        <a16:creationId xmlns:a16="http://schemas.microsoft.com/office/drawing/2014/main" id="{00902170-31D2-4D47-B66C-747934D7E479}"/>
                      </a:ext>
                    </a:extLst>
                  </p:cNvPr>
                  <p:cNvSpPr txBox="1">
                    <a:spLocks noChangeArrowheads="1"/>
                  </p:cNvSpPr>
                  <p:nvPr/>
                </p:nvSpPr>
                <p:spPr bwMode="auto">
                  <a:xfrm>
                    <a:off x="5948157" y="4368412"/>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2</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8</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70" name="Text Box 2">
                    <a:extLst>
                      <a:ext uri="{FF2B5EF4-FFF2-40B4-BE49-F238E27FC236}">
                        <a16:creationId xmlns:a16="http://schemas.microsoft.com/office/drawing/2014/main" id="{83A8AA89-782B-472B-8C9A-783524846469}"/>
                      </a:ext>
                    </a:extLst>
                  </p:cNvPr>
                  <p:cNvSpPr txBox="1">
                    <a:spLocks noRot="1" noChangeAspect="1" noMove="1" noResize="1" noEditPoints="1" noAdjustHandles="1" noChangeArrowheads="1" noChangeShapeType="1" noTextEdit="1"/>
                  </p:cNvSpPr>
                  <p:nvPr/>
                </p:nvSpPr>
                <p:spPr bwMode="auto">
                  <a:xfrm>
                    <a:off x="5948157" y="4368412"/>
                    <a:ext cx="341916" cy="311322"/>
                  </a:xfrm>
                  <a:prstGeom prst="rect">
                    <a:avLst/>
                  </a:prstGeom>
                  <a:blipFill>
                    <a:blip r:embed="rId26"/>
                    <a:stretch>
                      <a:fillRect t="-1961" b="-25490"/>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9" name="Text Box 2">
                    <a:extLst>
                      <a:ext uri="{FF2B5EF4-FFF2-40B4-BE49-F238E27FC236}">
                        <a16:creationId xmlns:a16="http://schemas.microsoft.com/office/drawing/2014/main" id="{861DFC6B-F998-48AA-B003-0200213B807F}"/>
                      </a:ext>
                    </a:extLst>
                  </p:cNvPr>
                  <p:cNvSpPr txBox="1">
                    <a:spLocks noChangeArrowheads="1"/>
                  </p:cNvSpPr>
                  <p:nvPr/>
                </p:nvSpPr>
                <p:spPr bwMode="auto">
                  <a:xfrm>
                    <a:off x="6338110" y="4367413"/>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3</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8</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71" name="Text Box 2">
                    <a:extLst>
                      <a:ext uri="{FF2B5EF4-FFF2-40B4-BE49-F238E27FC236}">
                        <a16:creationId xmlns:a16="http://schemas.microsoft.com/office/drawing/2014/main" id="{0070B97C-162D-46E0-84BA-0334BA2F5A68}"/>
                      </a:ext>
                    </a:extLst>
                  </p:cNvPr>
                  <p:cNvSpPr txBox="1">
                    <a:spLocks noRot="1" noChangeAspect="1" noMove="1" noResize="1" noEditPoints="1" noAdjustHandles="1" noChangeArrowheads="1" noChangeShapeType="1" noTextEdit="1"/>
                  </p:cNvSpPr>
                  <p:nvPr/>
                </p:nvSpPr>
                <p:spPr bwMode="auto">
                  <a:xfrm>
                    <a:off x="6338110" y="4367413"/>
                    <a:ext cx="341916" cy="311322"/>
                  </a:xfrm>
                  <a:prstGeom prst="rect">
                    <a:avLst/>
                  </a:prstGeom>
                  <a:blipFill>
                    <a:blip r:embed="rId27"/>
                    <a:stretch>
                      <a:fillRect b="-27451"/>
                    </a:stretch>
                  </a:blipFill>
                  <a:ln w="9525">
                    <a:noFill/>
                    <a:miter lim="800000"/>
                    <a:headEnd/>
                    <a:tailEnd/>
                  </a:ln>
                </p:spPr>
                <p:txBody>
                  <a:bodyPr/>
                  <a:lstStyle/>
                  <a:p>
                    <a:r>
                      <a:rPr lang="en-US">
                        <a:noFill/>
                      </a:rPr>
                      <a:t> </a:t>
                    </a:r>
                  </a:p>
                </p:txBody>
              </p:sp>
            </mc:Fallback>
          </mc:AlternateContent>
          <p:cxnSp>
            <p:nvCxnSpPr>
              <p:cNvPr id="230" name="Straight Connector 229">
                <a:extLst>
                  <a:ext uri="{FF2B5EF4-FFF2-40B4-BE49-F238E27FC236}">
                    <a16:creationId xmlns:a16="http://schemas.microsoft.com/office/drawing/2014/main" id="{E141BCF7-6A68-4EA7-B7EE-69883D39CB22}"/>
                  </a:ext>
                </a:extLst>
              </p:cNvPr>
              <p:cNvCxnSpPr/>
              <p:nvPr/>
            </p:nvCxnSpPr>
            <p:spPr>
              <a:xfrm>
                <a:off x="5740524" y="4148036"/>
                <a:ext cx="0" cy="179610"/>
              </a:xfrm>
              <a:prstGeom prst="line">
                <a:avLst/>
              </a:prstGeom>
              <a:noFill/>
              <a:ln w="28575"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231" name="Text Box 2">
                    <a:extLst>
                      <a:ext uri="{FF2B5EF4-FFF2-40B4-BE49-F238E27FC236}">
                        <a16:creationId xmlns:a16="http://schemas.microsoft.com/office/drawing/2014/main" id="{3915256F-30D3-4208-8DD0-D8F64354D140}"/>
                      </a:ext>
                    </a:extLst>
                  </p:cNvPr>
                  <p:cNvSpPr txBox="1">
                    <a:spLocks noChangeArrowheads="1"/>
                  </p:cNvSpPr>
                  <p:nvPr/>
                </p:nvSpPr>
                <p:spPr bwMode="auto">
                  <a:xfrm>
                    <a:off x="6726389" y="4366510"/>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8</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73" name="Text Box 2">
                    <a:extLst>
                      <a:ext uri="{FF2B5EF4-FFF2-40B4-BE49-F238E27FC236}">
                        <a16:creationId xmlns:a16="http://schemas.microsoft.com/office/drawing/2014/main" id="{35CAF015-EFE1-4DD5-9A48-243071985EAB}"/>
                      </a:ext>
                    </a:extLst>
                  </p:cNvPr>
                  <p:cNvSpPr txBox="1">
                    <a:spLocks noRot="1" noChangeAspect="1" noMove="1" noResize="1" noEditPoints="1" noAdjustHandles="1" noChangeArrowheads="1" noChangeShapeType="1" noTextEdit="1"/>
                  </p:cNvSpPr>
                  <p:nvPr/>
                </p:nvSpPr>
                <p:spPr bwMode="auto">
                  <a:xfrm>
                    <a:off x="6726389" y="4366510"/>
                    <a:ext cx="341916" cy="311322"/>
                  </a:xfrm>
                  <a:prstGeom prst="rect">
                    <a:avLst/>
                  </a:prstGeom>
                  <a:blipFill>
                    <a:blip r:embed="rId28"/>
                    <a:stretch>
                      <a:fillRect b="-27451"/>
                    </a:stretch>
                  </a:blipFill>
                  <a:ln w="9525">
                    <a:noFill/>
                    <a:miter lim="800000"/>
                    <a:headEnd/>
                    <a:tailEnd/>
                  </a:ln>
                </p:spPr>
                <p:txBody>
                  <a:bodyPr/>
                  <a:lstStyle/>
                  <a:p>
                    <a:r>
                      <a:rPr lang="en-US">
                        <a:noFill/>
                      </a:rPr>
                      <a:t> </a:t>
                    </a:r>
                  </a:p>
                </p:txBody>
              </p:sp>
            </mc:Fallback>
          </mc:AlternateContent>
          <p:cxnSp>
            <p:nvCxnSpPr>
              <p:cNvPr id="232" name="Straight Connector 231">
                <a:extLst>
                  <a:ext uri="{FF2B5EF4-FFF2-40B4-BE49-F238E27FC236}">
                    <a16:creationId xmlns:a16="http://schemas.microsoft.com/office/drawing/2014/main" id="{D1B1F4E5-6306-4C46-9CFB-47CFB5F72B49}"/>
                  </a:ext>
                </a:extLst>
              </p:cNvPr>
              <p:cNvCxnSpPr/>
              <p:nvPr/>
            </p:nvCxnSpPr>
            <p:spPr>
              <a:xfrm>
                <a:off x="7660982" y="4144882"/>
                <a:ext cx="0" cy="179610"/>
              </a:xfrm>
              <a:prstGeom prst="line">
                <a:avLst/>
              </a:prstGeom>
              <a:noFill/>
              <a:ln w="28575"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233" name="Text Box 2">
                    <a:extLst>
                      <a:ext uri="{FF2B5EF4-FFF2-40B4-BE49-F238E27FC236}">
                        <a16:creationId xmlns:a16="http://schemas.microsoft.com/office/drawing/2014/main" id="{E8162669-155E-4036-8F7D-6917E2A9EF49}"/>
                      </a:ext>
                    </a:extLst>
                  </p:cNvPr>
                  <p:cNvSpPr txBox="1">
                    <a:spLocks noChangeArrowheads="1"/>
                  </p:cNvSpPr>
                  <p:nvPr/>
                </p:nvSpPr>
                <p:spPr bwMode="auto">
                  <a:xfrm>
                    <a:off x="7490527" y="4360594"/>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6</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8</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75" name="Text Box 2">
                    <a:extLst>
                      <a:ext uri="{FF2B5EF4-FFF2-40B4-BE49-F238E27FC236}">
                        <a16:creationId xmlns:a16="http://schemas.microsoft.com/office/drawing/2014/main" id="{EA2AFBC6-0575-44D6-8449-4347ED674078}"/>
                      </a:ext>
                    </a:extLst>
                  </p:cNvPr>
                  <p:cNvSpPr txBox="1">
                    <a:spLocks noRot="1" noChangeAspect="1" noMove="1" noResize="1" noEditPoints="1" noAdjustHandles="1" noChangeArrowheads="1" noChangeShapeType="1" noTextEdit="1"/>
                  </p:cNvSpPr>
                  <p:nvPr/>
                </p:nvSpPr>
                <p:spPr bwMode="auto">
                  <a:xfrm>
                    <a:off x="7490527" y="4360594"/>
                    <a:ext cx="341916" cy="311322"/>
                  </a:xfrm>
                  <a:prstGeom prst="rect">
                    <a:avLst/>
                  </a:prstGeom>
                  <a:blipFill>
                    <a:blip r:embed="rId29"/>
                    <a:stretch>
                      <a:fillRect b="-27451"/>
                    </a:stretch>
                  </a:blipFill>
                  <a:ln w="9525">
                    <a:noFill/>
                    <a:miter lim="800000"/>
                    <a:headEnd/>
                    <a:tailEnd/>
                  </a:ln>
                </p:spPr>
                <p:txBody>
                  <a:bodyPr/>
                  <a:lstStyle/>
                  <a:p>
                    <a:r>
                      <a:rPr lang="en-US">
                        <a:noFill/>
                      </a:rPr>
                      <a:t> </a:t>
                    </a:r>
                  </a:p>
                </p:txBody>
              </p:sp>
            </mc:Fallback>
          </mc:AlternateContent>
          <p:cxnSp>
            <p:nvCxnSpPr>
              <p:cNvPr id="234" name="Straight Connector 233">
                <a:extLst>
                  <a:ext uri="{FF2B5EF4-FFF2-40B4-BE49-F238E27FC236}">
                    <a16:creationId xmlns:a16="http://schemas.microsoft.com/office/drawing/2014/main" id="{DDE4B988-7B62-4262-A502-24635EDDEB1D}"/>
                  </a:ext>
                </a:extLst>
              </p:cNvPr>
              <p:cNvCxnSpPr/>
              <p:nvPr/>
            </p:nvCxnSpPr>
            <p:spPr>
              <a:xfrm>
                <a:off x="7263912" y="4143958"/>
                <a:ext cx="0" cy="179610"/>
              </a:xfrm>
              <a:prstGeom prst="line">
                <a:avLst/>
              </a:prstGeom>
              <a:noFill/>
              <a:ln w="28575"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235" name="Text Box 2">
                    <a:extLst>
                      <a:ext uri="{FF2B5EF4-FFF2-40B4-BE49-F238E27FC236}">
                        <a16:creationId xmlns:a16="http://schemas.microsoft.com/office/drawing/2014/main" id="{85B10A23-FAC5-4108-91AC-DC825D930679}"/>
                      </a:ext>
                    </a:extLst>
                  </p:cNvPr>
                  <p:cNvSpPr txBox="1">
                    <a:spLocks noChangeArrowheads="1"/>
                  </p:cNvSpPr>
                  <p:nvPr/>
                </p:nvSpPr>
                <p:spPr bwMode="auto">
                  <a:xfrm>
                    <a:off x="7093457" y="436167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5</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8</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77" name="Text Box 2">
                    <a:extLst>
                      <a:ext uri="{FF2B5EF4-FFF2-40B4-BE49-F238E27FC236}">
                        <a16:creationId xmlns:a16="http://schemas.microsoft.com/office/drawing/2014/main" id="{EB5804E7-605A-4260-A822-46F6EC14281E}"/>
                      </a:ext>
                    </a:extLst>
                  </p:cNvPr>
                  <p:cNvSpPr txBox="1">
                    <a:spLocks noRot="1" noChangeAspect="1" noMove="1" noResize="1" noEditPoints="1" noAdjustHandles="1" noChangeArrowheads="1" noChangeShapeType="1" noTextEdit="1"/>
                  </p:cNvSpPr>
                  <p:nvPr/>
                </p:nvSpPr>
                <p:spPr bwMode="auto">
                  <a:xfrm>
                    <a:off x="7093457" y="4361675"/>
                    <a:ext cx="341916" cy="311322"/>
                  </a:xfrm>
                  <a:prstGeom prst="rect">
                    <a:avLst/>
                  </a:prstGeom>
                  <a:blipFill>
                    <a:blip r:embed="rId30"/>
                    <a:stretch>
                      <a:fillRect t="-1923" b="-25000"/>
                    </a:stretch>
                  </a:blipFill>
                  <a:ln w="9525">
                    <a:noFill/>
                    <a:miter lim="800000"/>
                    <a:headEnd/>
                    <a:tailEnd/>
                  </a:ln>
                </p:spPr>
                <p:txBody>
                  <a:bodyPr/>
                  <a:lstStyle/>
                  <a:p>
                    <a:r>
                      <a:rPr lang="en-US">
                        <a:noFill/>
                      </a:rPr>
                      <a:t> </a:t>
                    </a:r>
                  </a:p>
                </p:txBody>
              </p:sp>
            </mc:Fallback>
          </mc:AlternateContent>
          <p:cxnSp>
            <p:nvCxnSpPr>
              <p:cNvPr id="236" name="Straight Connector 235">
                <a:extLst>
                  <a:ext uri="{FF2B5EF4-FFF2-40B4-BE49-F238E27FC236}">
                    <a16:creationId xmlns:a16="http://schemas.microsoft.com/office/drawing/2014/main" id="{C7587876-E1E3-4D96-9D1D-71B2693D5D46}"/>
                  </a:ext>
                </a:extLst>
              </p:cNvPr>
              <p:cNvCxnSpPr/>
              <p:nvPr/>
            </p:nvCxnSpPr>
            <p:spPr>
              <a:xfrm>
                <a:off x="8057695" y="4146887"/>
                <a:ext cx="0" cy="179610"/>
              </a:xfrm>
              <a:prstGeom prst="line">
                <a:avLst/>
              </a:prstGeom>
              <a:noFill/>
              <a:ln w="28575"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237" name="Text Box 2">
                    <a:extLst>
                      <a:ext uri="{FF2B5EF4-FFF2-40B4-BE49-F238E27FC236}">
                        <a16:creationId xmlns:a16="http://schemas.microsoft.com/office/drawing/2014/main" id="{A83ACAA6-A17E-4E74-9387-593A9EA18C31}"/>
                      </a:ext>
                    </a:extLst>
                  </p:cNvPr>
                  <p:cNvSpPr txBox="1">
                    <a:spLocks noChangeArrowheads="1"/>
                  </p:cNvSpPr>
                  <p:nvPr/>
                </p:nvSpPr>
                <p:spPr bwMode="auto">
                  <a:xfrm>
                    <a:off x="7887240" y="4360594"/>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7</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8</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79" name="Text Box 2">
                    <a:extLst>
                      <a:ext uri="{FF2B5EF4-FFF2-40B4-BE49-F238E27FC236}">
                        <a16:creationId xmlns:a16="http://schemas.microsoft.com/office/drawing/2014/main" id="{0D5F6E03-476F-4C50-8328-991CE334A840}"/>
                      </a:ext>
                    </a:extLst>
                  </p:cNvPr>
                  <p:cNvSpPr txBox="1">
                    <a:spLocks noRot="1" noChangeAspect="1" noMove="1" noResize="1" noEditPoints="1" noAdjustHandles="1" noChangeArrowheads="1" noChangeShapeType="1" noTextEdit="1"/>
                  </p:cNvSpPr>
                  <p:nvPr/>
                </p:nvSpPr>
                <p:spPr bwMode="auto">
                  <a:xfrm>
                    <a:off x="7887240" y="4360594"/>
                    <a:ext cx="341916" cy="311322"/>
                  </a:xfrm>
                  <a:prstGeom prst="rect">
                    <a:avLst/>
                  </a:prstGeom>
                  <a:blipFill>
                    <a:blip r:embed="rId31"/>
                    <a:stretch>
                      <a:fillRect b="-27451"/>
                    </a:stretch>
                  </a:blipFill>
                  <a:ln w="9525">
                    <a:noFill/>
                    <a:miter lim="800000"/>
                    <a:headEnd/>
                    <a:tailEnd/>
                  </a:ln>
                </p:spPr>
                <p:txBody>
                  <a:bodyPr/>
                  <a:lstStyle/>
                  <a:p>
                    <a:r>
                      <a:rPr lang="en-US">
                        <a:noFill/>
                      </a:rPr>
                      <a:t> </a:t>
                    </a:r>
                  </a:p>
                </p:txBody>
              </p:sp>
            </mc:Fallback>
          </mc:AlternateContent>
          <p:cxnSp>
            <p:nvCxnSpPr>
              <p:cNvPr id="238" name="Straight Connector 237">
                <a:extLst>
                  <a:ext uri="{FF2B5EF4-FFF2-40B4-BE49-F238E27FC236}">
                    <a16:creationId xmlns:a16="http://schemas.microsoft.com/office/drawing/2014/main" id="{C873BE87-9B55-4E81-94A8-CC1EF0C1F747}"/>
                  </a:ext>
                </a:extLst>
              </p:cNvPr>
              <p:cNvCxnSpPr/>
              <p:nvPr/>
            </p:nvCxnSpPr>
            <p:spPr>
              <a:xfrm>
                <a:off x="6898509" y="4147358"/>
                <a:ext cx="0" cy="179610"/>
              </a:xfrm>
              <a:prstGeom prst="line">
                <a:avLst/>
              </a:prstGeom>
              <a:noFill/>
              <a:ln w="28575" cap="flat" cmpd="sng" algn="ctr">
                <a:solidFill>
                  <a:sysClr val="windowText" lastClr="000000"/>
                </a:solidFill>
                <a:prstDash val="solid"/>
                <a:miter lim="800000"/>
              </a:ln>
              <a:effectLst/>
            </p:spPr>
          </p:cxnSp>
          <p:cxnSp>
            <p:nvCxnSpPr>
              <p:cNvPr id="239" name="Straight Connector 238">
                <a:extLst>
                  <a:ext uri="{FF2B5EF4-FFF2-40B4-BE49-F238E27FC236}">
                    <a16:creationId xmlns:a16="http://schemas.microsoft.com/office/drawing/2014/main" id="{C992EC61-A3A0-4184-AA61-21C2338EC367}"/>
                  </a:ext>
                </a:extLst>
              </p:cNvPr>
              <p:cNvCxnSpPr/>
              <p:nvPr/>
            </p:nvCxnSpPr>
            <p:spPr>
              <a:xfrm>
                <a:off x="6501439" y="4140824"/>
                <a:ext cx="0" cy="179610"/>
              </a:xfrm>
              <a:prstGeom prst="line">
                <a:avLst/>
              </a:prstGeom>
              <a:noFill/>
              <a:ln w="28575" cap="flat" cmpd="sng" algn="ctr">
                <a:solidFill>
                  <a:sysClr val="windowText" lastClr="000000"/>
                </a:solidFill>
                <a:prstDash val="solid"/>
                <a:miter lim="800000"/>
              </a:ln>
              <a:effectLst/>
            </p:spPr>
          </p:cxnSp>
        </p:grpSp>
      </p:grpSp>
      <p:cxnSp>
        <p:nvCxnSpPr>
          <p:cNvPr id="13" name="Straight Arrow Connector 12">
            <a:extLst>
              <a:ext uri="{FF2B5EF4-FFF2-40B4-BE49-F238E27FC236}">
                <a16:creationId xmlns:a16="http://schemas.microsoft.com/office/drawing/2014/main" id="{17FD75FE-FA53-4760-B82B-D5669B86F02D}"/>
              </a:ext>
            </a:extLst>
          </p:cNvPr>
          <p:cNvCxnSpPr>
            <a:cxnSpLocks/>
          </p:cNvCxnSpPr>
          <p:nvPr/>
        </p:nvCxnSpPr>
        <p:spPr>
          <a:xfrm flipH="1">
            <a:off x="9459297" y="5349757"/>
            <a:ext cx="0" cy="0"/>
          </a:xfrm>
          <a:prstGeom prst="straightConnector1">
            <a:avLst/>
          </a:prstGeom>
          <a:ln w="3810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39" name="Straight Arrow Connector 138">
            <a:extLst>
              <a:ext uri="{FF2B5EF4-FFF2-40B4-BE49-F238E27FC236}">
                <a16:creationId xmlns:a16="http://schemas.microsoft.com/office/drawing/2014/main" id="{BC6E28B1-4C09-4703-AA26-B71BAA16541D}"/>
              </a:ext>
            </a:extLst>
          </p:cNvPr>
          <p:cNvCxnSpPr>
            <a:cxnSpLocks/>
          </p:cNvCxnSpPr>
          <p:nvPr/>
        </p:nvCxnSpPr>
        <p:spPr>
          <a:xfrm>
            <a:off x="8357429" y="4100082"/>
            <a:ext cx="0" cy="228600"/>
          </a:xfrm>
          <a:prstGeom prst="straightConnector1">
            <a:avLst/>
          </a:prstGeom>
          <a:solidFill>
            <a:srgbClr val="70AD47">
              <a:lumMod val="20000"/>
              <a:lumOff val="80000"/>
            </a:srgbClr>
          </a:solidFill>
          <a:ln w="28575" cap="flat" cmpd="sng" algn="ctr">
            <a:solidFill>
              <a:sysClr val="windowText" lastClr="000000"/>
            </a:solidFill>
            <a:prstDash val="solid"/>
            <a:miter lim="800000"/>
            <a:tailEnd type="triangle"/>
          </a:ln>
          <a:effectLst/>
        </p:spPr>
      </p:cxnSp>
    </p:spTree>
    <p:extLst>
      <p:ext uri="{BB962C8B-B14F-4D97-AF65-F5344CB8AC3E}">
        <p14:creationId xmlns:p14="http://schemas.microsoft.com/office/powerpoint/2010/main" val="4032252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090" y="333555"/>
            <a:ext cx="11168332" cy="1356360"/>
          </a:xfrm>
          <a:ln>
            <a:noFill/>
          </a:ln>
        </p:spPr>
        <p:txBody>
          <a:bodyPr>
            <a:normAutofit/>
          </a:bodyPr>
          <a:lstStyle/>
          <a:p>
            <a:pPr algn="ctr"/>
            <a:r>
              <a:rPr lang="en-US" dirty="0"/>
              <a:t>Multiplication Problems</a:t>
            </a:r>
          </a:p>
        </p:txBody>
      </p:sp>
      <p:sp>
        <p:nvSpPr>
          <p:cNvPr id="5" name="Slide Number Placeholder 4"/>
          <p:cNvSpPr>
            <a:spLocks noGrp="1"/>
          </p:cNvSpPr>
          <p:nvPr>
            <p:ph type="sldNum" sz="quarter" idx="12"/>
          </p:nvPr>
        </p:nvSpPr>
        <p:spPr/>
        <p:txBody>
          <a:bodyPr/>
          <a:lstStyle/>
          <a:p>
            <a:pPr>
              <a:defRPr/>
            </a:pPr>
            <a:fld id="{BC053643-5C57-FF4B-8F48-164FB3C200EB}" type="slidenum">
              <a:rPr lang="en-US" kern="0"/>
              <a:pPr>
                <a:defRPr/>
              </a:pPr>
              <a:t>11</a:t>
            </a:fld>
            <a:endParaRPr lang="en-US" kern="0" dirty="0"/>
          </a:p>
        </p:txBody>
      </p:sp>
      <p:grpSp>
        <p:nvGrpSpPr>
          <p:cNvPr id="77" name="Group 76">
            <a:extLst>
              <a:ext uri="{FF2B5EF4-FFF2-40B4-BE49-F238E27FC236}">
                <a16:creationId xmlns:a16="http://schemas.microsoft.com/office/drawing/2014/main" id="{8EE559DF-D560-4981-98B0-3B76D6CD9506}"/>
              </a:ext>
            </a:extLst>
          </p:cNvPr>
          <p:cNvGrpSpPr/>
          <p:nvPr/>
        </p:nvGrpSpPr>
        <p:grpSpPr>
          <a:xfrm>
            <a:off x="1159457" y="2380194"/>
            <a:ext cx="4114800" cy="3657600"/>
            <a:chOff x="339754" y="2291983"/>
            <a:chExt cx="4114800" cy="3657600"/>
          </a:xfrm>
          <a:effectLst>
            <a:outerShdw blurRad="50800" dist="38100" dir="5400000" algn="t" rotWithShape="0">
              <a:prstClr val="black">
                <a:alpha val="40000"/>
              </a:prstClr>
            </a:outerShdw>
          </a:effectLst>
        </p:grpSpPr>
        <p:grpSp>
          <p:nvGrpSpPr>
            <p:cNvPr id="78" name="Group 77">
              <a:extLst>
                <a:ext uri="{FF2B5EF4-FFF2-40B4-BE49-F238E27FC236}">
                  <a16:creationId xmlns:a16="http://schemas.microsoft.com/office/drawing/2014/main" id="{13A500DB-503A-434C-B469-CDD2C3788A19}"/>
                </a:ext>
              </a:extLst>
            </p:cNvPr>
            <p:cNvGrpSpPr/>
            <p:nvPr/>
          </p:nvGrpSpPr>
          <p:grpSpPr>
            <a:xfrm>
              <a:off x="339754" y="2291983"/>
              <a:ext cx="4114800" cy="3657600"/>
              <a:chOff x="4683154" y="2291983"/>
              <a:chExt cx="4114800" cy="3657600"/>
            </a:xfrm>
          </p:grpSpPr>
          <p:sp>
            <p:nvSpPr>
              <p:cNvPr id="87" name="Rectangle 86">
                <a:extLst>
                  <a:ext uri="{FF2B5EF4-FFF2-40B4-BE49-F238E27FC236}">
                    <a16:creationId xmlns:a16="http://schemas.microsoft.com/office/drawing/2014/main" id="{1867F9BA-9DB7-49BA-8BAD-E8E699E2445B}"/>
                  </a:ext>
                </a:extLst>
              </p:cNvPr>
              <p:cNvSpPr/>
              <p:nvPr/>
            </p:nvSpPr>
            <p:spPr>
              <a:xfrm>
                <a:off x="4683154" y="2291983"/>
                <a:ext cx="4114800" cy="3657600"/>
              </a:xfrm>
              <a:prstGeom prst="rect">
                <a:avLst/>
              </a:prstGeom>
              <a:solidFill>
                <a:schemeClr val="bg1"/>
              </a:solid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dirty="0">
                  <a:solidFill>
                    <a:prstClr val="black"/>
                  </a:solidFill>
                </a:endParaRPr>
              </a:p>
            </p:txBody>
          </p:sp>
          <p:grpSp>
            <p:nvGrpSpPr>
              <p:cNvPr id="88" name="Group 87">
                <a:extLst>
                  <a:ext uri="{FF2B5EF4-FFF2-40B4-BE49-F238E27FC236}">
                    <a16:creationId xmlns:a16="http://schemas.microsoft.com/office/drawing/2014/main" id="{7D120B06-9B5A-4EB0-BCC3-E5BE838741DC}"/>
                  </a:ext>
                </a:extLst>
              </p:cNvPr>
              <p:cNvGrpSpPr/>
              <p:nvPr/>
            </p:nvGrpSpPr>
            <p:grpSpPr>
              <a:xfrm>
                <a:off x="5134918" y="2886293"/>
                <a:ext cx="3099073" cy="661537"/>
                <a:chOff x="974730" y="2820745"/>
                <a:chExt cx="3099073" cy="661537"/>
              </a:xfrm>
            </p:grpSpPr>
            <p:sp>
              <p:nvSpPr>
                <p:cNvPr id="137" name="Rectangle 136">
                  <a:extLst>
                    <a:ext uri="{FF2B5EF4-FFF2-40B4-BE49-F238E27FC236}">
                      <a16:creationId xmlns:a16="http://schemas.microsoft.com/office/drawing/2014/main" id="{E0605102-48C2-49F9-B3DF-4629AA2E0999}"/>
                    </a:ext>
                  </a:extLst>
                </p:cNvPr>
                <p:cNvSpPr/>
                <p:nvPr/>
              </p:nvSpPr>
              <p:spPr>
                <a:xfrm>
                  <a:off x="1885322" y="2886293"/>
                  <a:ext cx="2188481" cy="219310"/>
                </a:xfrm>
                <a:prstGeom prst="rect">
                  <a:avLst/>
                </a:prstGeom>
                <a:solidFill>
                  <a:srgbClr val="FFC000"/>
                </a:solidFill>
                <a:ln w="1905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a:solidFill>
                      <a:prstClr val="black"/>
                    </a:solidFill>
                  </a:endParaRPr>
                </a:p>
              </p:txBody>
            </p:sp>
            <p:sp>
              <p:nvSpPr>
                <p:cNvPr id="138" name="Text Box 2">
                  <a:extLst>
                    <a:ext uri="{FF2B5EF4-FFF2-40B4-BE49-F238E27FC236}">
                      <a16:creationId xmlns:a16="http://schemas.microsoft.com/office/drawing/2014/main" id="{DB81B8D5-44C0-4EF9-ADF5-BD1EB0913BD8}"/>
                    </a:ext>
                  </a:extLst>
                </p:cNvPr>
                <p:cNvSpPr txBox="1">
                  <a:spLocks noChangeArrowheads="1"/>
                </p:cNvSpPr>
                <p:nvPr/>
              </p:nvSpPr>
              <p:spPr bwMode="auto">
                <a:xfrm>
                  <a:off x="974730" y="2820745"/>
                  <a:ext cx="95097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000" kern="0" dirty="0">
                      <a:solidFill>
                        <a:prstClr val="black"/>
                      </a:solidFill>
                      <a:latin typeface="Times New Roman" panose="02020603050405020304" pitchFamily="18" charset="0"/>
                      <a:ea typeface="Cambria Math" panose="02040503050406030204" pitchFamily="18" charset="0"/>
                      <a:cs typeface="Times New Roman" panose="02020603050405020304" pitchFamily="18" charset="0"/>
                    </a:rPr>
                    <a:t>whole </a:t>
                  </a:r>
                </a:p>
              </p:txBody>
            </p:sp>
            <mc:AlternateContent xmlns:mc="http://schemas.openxmlformats.org/markup-compatibility/2006" xmlns:a14="http://schemas.microsoft.com/office/drawing/2010/main">
              <mc:Choice Requires="a14">
                <p:sp>
                  <p:nvSpPr>
                    <p:cNvPr id="139" name="Text Box 2">
                      <a:extLst>
                        <a:ext uri="{FF2B5EF4-FFF2-40B4-BE49-F238E27FC236}">
                          <a16:creationId xmlns:a16="http://schemas.microsoft.com/office/drawing/2014/main" id="{DE1A3402-E551-434E-9685-F4490354F20A}"/>
                        </a:ext>
                      </a:extLst>
                    </p:cNvPr>
                    <p:cNvSpPr txBox="1">
                      <a:spLocks noChangeArrowheads="1"/>
                    </p:cNvSpPr>
                    <p:nvPr/>
                  </p:nvSpPr>
                  <p:spPr bwMode="auto">
                    <a:xfrm>
                      <a:off x="1530913" y="3170960"/>
                      <a:ext cx="340562"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2</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6</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68" name="Text Box 2"/>
                    <p:cNvSpPr txBox="1">
                      <a:spLocks noRot="1" noChangeAspect="1" noMove="1" noResize="1" noEditPoints="1" noAdjustHandles="1" noChangeArrowheads="1" noChangeShapeType="1" noTextEdit="1"/>
                    </p:cNvSpPr>
                    <p:nvPr/>
                  </p:nvSpPr>
                  <p:spPr bwMode="auto">
                    <a:xfrm>
                      <a:off x="1530913" y="3170960"/>
                      <a:ext cx="340562" cy="311322"/>
                    </a:xfrm>
                    <a:prstGeom prst="rect">
                      <a:avLst/>
                    </a:prstGeom>
                    <a:blipFill>
                      <a:blip r:embed="rId12"/>
                      <a:stretch>
                        <a:fillRect b="-27451"/>
                      </a:stretch>
                    </a:blipFill>
                    <a:ln w="9525">
                      <a:noFill/>
                      <a:miter lim="800000"/>
                      <a:headEnd/>
                      <a:tailEnd/>
                    </a:ln>
                  </p:spPr>
                  <p:txBody>
                    <a:bodyPr/>
                    <a:lstStyle/>
                    <a:p>
                      <a:r>
                        <a:rPr lang="en-US">
                          <a:noFill/>
                        </a:rPr>
                        <a:t> </a:t>
                      </a:r>
                    </a:p>
                  </p:txBody>
                </p:sp>
              </mc:Fallback>
            </mc:AlternateContent>
            <p:sp>
              <p:nvSpPr>
                <p:cNvPr id="140" name="Rectangle 139">
                  <a:extLst>
                    <a:ext uri="{FF2B5EF4-FFF2-40B4-BE49-F238E27FC236}">
                      <a16:creationId xmlns:a16="http://schemas.microsoft.com/office/drawing/2014/main" id="{DE50DE30-F895-4A92-9A75-38469A99D6A6}"/>
                    </a:ext>
                  </a:extLst>
                </p:cNvPr>
                <p:cNvSpPr/>
                <p:nvPr/>
              </p:nvSpPr>
              <p:spPr>
                <a:xfrm>
                  <a:off x="1885322" y="3213864"/>
                  <a:ext cx="729494" cy="219310"/>
                </a:xfrm>
                <a:prstGeom prst="rect">
                  <a:avLst/>
                </a:prstGeom>
                <a:solidFill>
                  <a:srgbClr val="6A8ED0"/>
                </a:solidFill>
                <a:ln w="1905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dirty="0">
                    <a:solidFill>
                      <a:prstClr val="black"/>
                    </a:solidFill>
                  </a:endParaRPr>
                </a:p>
              </p:txBody>
            </p:sp>
            <p:cxnSp>
              <p:nvCxnSpPr>
                <p:cNvPr id="141" name="Straight Connector 140">
                  <a:extLst>
                    <a:ext uri="{FF2B5EF4-FFF2-40B4-BE49-F238E27FC236}">
                      <a16:creationId xmlns:a16="http://schemas.microsoft.com/office/drawing/2014/main" id="{5F5B0ECF-F637-473B-AAD6-533BD7C38A8A}"/>
                    </a:ext>
                  </a:extLst>
                </p:cNvPr>
                <p:cNvCxnSpPr/>
                <p:nvPr/>
              </p:nvCxnSpPr>
              <p:spPr>
                <a:xfrm>
                  <a:off x="2250700" y="3212492"/>
                  <a:ext cx="0" cy="219310"/>
                </a:xfrm>
                <a:prstGeom prst="line">
                  <a:avLst/>
                </a:prstGeom>
                <a:noFill/>
                <a:ln w="19050" cap="flat" cmpd="sng" algn="ctr">
                  <a:solidFill>
                    <a:sysClr val="windowText" lastClr="000000"/>
                  </a:solidFill>
                  <a:prstDash val="solid"/>
                  <a:miter lim="800000"/>
                </a:ln>
                <a:effectLst/>
              </p:spPr>
            </p:cxnSp>
          </p:grpSp>
          <p:grpSp>
            <p:nvGrpSpPr>
              <p:cNvPr id="109" name="Group 108">
                <a:extLst>
                  <a:ext uri="{FF2B5EF4-FFF2-40B4-BE49-F238E27FC236}">
                    <a16:creationId xmlns:a16="http://schemas.microsoft.com/office/drawing/2014/main" id="{0BB8C84E-9DC2-417F-9D27-9B9E7986AC5B}"/>
                  </a:ext>
                </a:extLst>
              </p:cNvPr>
              <p:cNvGrpSpPr/>
              <p:nvPr/>
            </p:nvGrpSpPr>
            <p:grpSpPr>
              <a:xfrm>
                <a:off x="5134918" y="3639575"/>
                <a:ext cx="3099073" cy="661537"/>
                <a:chOff x="974730" y="2848795"/>
                <a:chExt cx="3099073" cy="661537"/>
              </a:xfrm>
            </p:grpSpPr>
            <p:sp>
              <p:nvSpPr>
                <p:cNvPr id="132" name="Rectangle 131">
                  <a:extLst>
                    <a:ext uri="{FF2B5EF4-FFF2-40B4-BE49-F238E27FC236}">
                      <a16:creationId xmlns:a16="http://schemas.microsoft.com/office/drawing/2014/main" id="{F3C90EF4-A16B-41BE-B550-F607C26FA597}"/>
                    </a:ext>
                  </a:extLst>
                </p:cNvPr>
                <p:cNvSpPr/>
                <p:nvPr/>
              </p:nvSpPr>
              <p:spPr>
                <a:xfrm>
                  <a:off x="1885322" y="2914343"/>
                  <a:ext cx="2188481" cy="219310"/>
                </a:xfrm>
                <a:prstGeom prst="rect">
                  <a:avLst/>
                </a:prstGeom>
                <a:solidFill>
                  <a:srgbClr val="FFC000"/>
                </a:solidFill>
                <a:ln w="1905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a:solidFill>
                      <a:prstClr val="black"/>
                    </a:solidFill>
                  </a:endParaRPr>
                </a:p>
              </p:txBody>
            </p:sp>
            <p:sp>
              <p:nvSpPr>
                <p:cNvPr id="133" name="Text Box 2">
                  <a:extLst>
                    <a:ext uri="{FF2B5EF4-FFF2-40B4-BE49-F238E27FC236}">
                      <a16:creationId xmlns:a16="http://schemas.microsoft.com/office/drawing/2014/main" id="{16E77102-5279-4091-AADB-23C1A69F88E5}"/>
                    </a:ext>
                  </a:extLst>
                </p:cNvPr>
                <p:cNvSpPr txBox="1">
                  <a:spLocks noChangeArrowheads="1"/>
                </p:cNvSpPr>
                <p:nvPr/>
              </p:nvSpPr>
              <p:spPr bwMode="auto">
                <a:xfrm>
                  <a:off x="974730" y="2848795"/>
                  <a:ext cx="95097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000" kern="0" dirty="0">
                      <a:solidFill>
                        <a:prstClr val="black"/>
                      </a:solidFill>
                      <a:latin typeface="Times New Roman" panose="02020603050405020304" pitchFamily="18" charset="0"/>
                      <a:ea typeface="Cambria Math" panose="02040503050406030204" pitchFamily="18" charset="0"/>
                      <a:cs typeface="Times New Roman" panose="02020603050405020304" pitchFamily="18" charset="0"/>
                    </a:rPr>
                    <a:t>whole </a:t>
                  </a:r>
                </a:p>
              </p:txBody>
            </p:sp>
            <mc:AlternateContent xmlns:mc="http://schemas.openxmlformats.org/markup-compatibility/2006" xmlns:a14="http://schemas.microsoft.com/office/drawing/2010/main">
              <mc:Choice Requires="a14">
                <p:sp>
                  <p:nvSpPr>
                    <p:cNvPr id="134" name="Text Box 2">
                      <a:extLst>
                        <a:ext uri="{FF2B5EF4-FFF2-40B4-BE49-F238E27FC236}">
                          <a16:creationId xmlns:a16="http://schemas.microsoft.com/office/drawing/2014/main" id="{393D0829-20CB-4CEA-A1F6-E412C1CA3BA0}"/>
                        </a:ext>
                      </a:extLst>
                    </p:cNvPr>
                    <p:cNvSpPr txBox="1">
                      <a:spLocks noChangeArrowheads="1"/>
                    </p:cNvSpPr>
                    <p:nvPr/>
                  </p:nvSpPr>
                  <p:spPr bwMode="auto">
                    <a:xfrm>
                      <a:off x="1530913" y="3199010"/>
                      <a:ext cx="340562"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6</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76" name="Text Box 2"/>
                    <p:cNvSpPr txBox="1">
                      <a:spLocks noRot="1" noChangeAspect="1" noMove="1" noResize="1" noEditPoints="1" noAdjustHandles="1" noChangeArrowheads="1" noChangeShapeType="1" noTextEdit="1"/>
                    </p:cNvSpPr>
                    <p:nvPr/>
                  </p:nvSpPr>
                  <p:spPr bwMode="auto">
                    <a:xfrm>
                      <a:off x="1530913" y="3199010"/>
                      <a:ext cx="340562" cy="311322"/>
                    </a:xfrm>
                    <a:prstGeom prst="rect">
                      <a:avLst/>
                    </a:prstGeom>
                    <a:blipFill>
                      <a:blip r:embed="rId9"/>
                      <a:stretch>
                        <a:fillRect b="-25000"/>
                      </a:stretch>
                    </a:blipFill>
                    <a:ln w="9525">
                      <a:noFill/>
                      <a:miter lim="800000"/>
                      <a:headEnd/>
                      <a:tailEnd/>
                    </a:ln>
                  </p:spPr>
                  <p:txBody>
                    <a:bodyPr/>
                    <a:lstStyle/>
                    <a:p>
                      <a:r>
                        <a:rPr lang="en-US">
                          <a:noFill/>
                        </a:rPr>
                        <a:t> </a:t>
                      </a:r>
                    </a:p>
                  </p:txBody>
                </p:sp>
              </mc:Fallback>
            </mc:AlternateContent>
            <p:sp>
              <p:nvSpPr>
                <p:cNvPr id="135" name="Rectangle 134">
                  <a:extLst>
                    <a:ext uri="{FF2B5EF4-FFF2-40B4-BE49-F238E27FC236}">
                      <a16:creationId xmlns:a16="http://schemas.microsoft.com/office/drawing/2014/main" id="{17D338F0-DB5C-476B-A97F-030D53780D01}"/>
                    </a:ext>
                  </a:extLst>
                </p:cNvPr>
                <p:cNvSpPr/>
                <p:nvPr/>
              </p:nvSpPr>
              <p:spPr>
                <a:xfrm>
                  <a:off x="1885322" y="3241914"/>
                  <a:ext cx="1463040" cy="219310"/>
                </a:xfrm>
                <a:prstGeom prst="rect">
                  <a:avLst/>
                </a:prstGeom>
                <a:solidFill>
                  <a:srgbClr val="6A8ED0"/>
                </a:solidFill>
                <a:ln w="1905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a:solidFill>
                      <a:prstClr val="black"/>
                    </a:solidFill>
                  </a:endParaRPr>
                </a:p>
              </p:txBody>
            </p:sp>
            <p:cxnSp>
              <p:nvCxnSpPr>
                <p:cNvPr id="136" name="Straight Connector 135">
                  <a:extLst>
                    <a:ext uri="{FF2B5EF4-FFF2-40B4-BE49-F238E27FC236}">
                      <a16:creationId xmlns:a16="http://schemas.microsoft.com/office/drawing/2014/main" id="{B5F22AC4-977D-4911-A70C-5AAF300D91FD}"/>
                    </a:ext>
                  </a:extLst>
                </p:cNvPr>
                <p:cNvCxnSpPr/>
                <p:nvPr/>
              </p:nvCxnSpPr>
              <p:spPr>
                <a:xfrm>
                  <a:off x="2250700" y="3240542"/>
                  <a:ext cx="0" cy="219310"/>
                </a:xfrm>
                <a:prstGeom prst="line">
                  <a:avLst/>
                </a:prstGeom>
                <a:noFill/>
                <a:ln w="19050" cap="flat" cmpd="sng" algn="ctr">
                  <a:solidFill>
                    <a:sysClr val="windowText" lastClr="000000"/>
                  </a:solidFill>
                  <a:prstDash val="solid"/>
                  <a:miter lim="800000"/>
                </a:ln>
                <a:effectLst/>
              </p:spPr>
            </p:cxnSp>
          </p:grpSp>
          <p:grpSp>
            <p:nvGrpSpPr>
              <p:cNvPr id="110" name="Group 109">
                <a:extLst>
                  <a:ext uri="{FF2B5EF4-FFF2-40B4-BE49-F238E27FC236}">
                    <a16:creationId xmlns:a16="http://schemas.microsoft.com/office/drawing/2014/main" id="{8F57B1B3-721E-4B6F-A06D-4F1A5121D030}"/>
                  </a:ext>
                </a:extLst>
              </p:cNvPr>
              <p:cNvGrpSpPr/>
              <p:nvPr/>
            </p:nvGrpSpPr>
            <p:grpSpPr>
              <a:xfrm>
                <a:off x="5006330" y="4804011"/>
                <a:ext cx="3468448" cy="538514"/>
                <a:chOff x="6597724" y="2503774"/>
                <a:chExt cx="4330392" cy="673611"/>
              </a:xfrm>
            </p:grpSpPr>
            <p:grpSp>
              <p:nvGrpSpPr>
                <p:cNvPr id="115" name="Group 114">
                  <a:extLst>
                    <a:ext uri="{FF2B5EF4-FFF2-40B4-BE49-F238E27FC236}">
                      <a16:creationId xmlns:a16="http://schemas.microsoft.com/office/drawing/2014/main" id="{E9B20C2D-5A74-444B-B17A-4BEB21381257}"/>
                    </a:ext>
                  </a:extLst>
                </p:cNvPr>
                <p:cNvGrpSpPr/>
                <p:nvPr/>
              </p:nvGrpSpPr>
              <p:grpSpPr>
                <a:xfrm>
                  <a:off x="6597724" y="2503774"/>
                  <a:ext cx="4330392" cy="673611"/>
                  <a:chOff x="6811205" y="2317928"/>
                  <a:chExt cx="4330392" cy="673611"/>
                </a:xfrm>
              </p:grpSpPr>
              <p:sp>
                <p:nvSpPr>
                  <p:cNvPr id="117" name="Text Box 2">
                    <a:extLst>
                      <a:ext uri="{FF2B5EF4-FFF2-40B4-BE49-F238E27FC236}">
                        <a16:creationId xmlns:a16="http://schemas.microsoft.com/office/drawing/2014/main" id="{0E01510E-67D2-4148-933A-48E53A7800B1}"/>
                      </a:ext>
                    </a:extLst>
                  </p:cNvPr>
                  <p:cNvSpPr txBox="1">
                    <a:spLocks noChangeArrowheads="1"/>
                  </p:cNvSpPr>
                  <p:nvPr/>
                </p:nvSpPr>
                <p:spPr bwMode="auto">
                  <a:xfrm>
                    <a:off x="10673189" y="2599275"/>
                    <a:ext cx="426886" cy="389414"/>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 </a:t>
                    </a:r>
                  </a:p>
                </p:txBody>
              </p:sp>
              <p:sp>
                <p:nvSpPr>
                  <p:cNvPr id="118" name="Text Box 2">
                    <a:extLst>
                      <a:ext uri="{FF2B5EF4-FFF2-40B4-BE49-F238E27FC236}">
                        <a16:creationId xmlns:a16="http://schemas.microsoft.com/office/drawing/2014/main" id="{923C4061-41FC-4EC2-B595-20D9BE952EBC}"/>
                      </a:ext>
                    </a:extLst>
                  </p:cNvPr>
                  <p:cNvSpPr txBox="1">
                    <a:spLocks noChangeArrowheads="1"/>
                  </p:cNvSpPr>
                  <p:nvPr/>
                </p:nvSpPr>
                <p:spPr bwMode="auto">
                  <a:xfrm>
                    <a:off x="6838251" y="2596898"/>
                    <a:ext cx="426886" cy="38941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 </a:t>
                    </a:r>
                  </a:p>
                </p:txBody>
              </p:sp>
              <p:cxnSp>
                <p:nvCxnSpPr>
                  <p:cNvPr id="119" name="Straight Arrow Connector 118">
                    <a:extLst>
                      <a:ext uri="{FF2B5EF4-FFF2-40B4-BE49-F238E27FC236}">
                        <a16:creationId xmlns:a16="http://schemas.microsoft.com/office/drawing/2014/main" id="{E3AA4A0F-15A3-448D-9017-D5487010A168}"/>
                      </a:ext>
                    </a:extLst>
                  </p:cNvPr>
                  <p:cNvCxnSpPr/>
                  <p:nvPr/>
                </p:nvCxnSpPr>
                <p:spPr>
                  <a:xfrm>
                    <a:off x="6811205" y="2429954"/>
                    <a:ext cx="4330392" cy="0"/>
                  </a:xfrm>
                  <a:prstGeom prst="straightConnector1">
                    <a:avLst/>
                  </a:prstGeom>
                  <a:noFill/>
                  <a:ln w="28575" cap="flat" cmpd="sng" algn="ctr">
                    <a:solidFill>
                      <a:sysClr val="windowText" lastClr="000000"/>
                    </a:solidFill>
                    <a:prstDash val="solid"/>
                    <a:miter lim="800000"/>
                    <a:headEnd type="triangle"/>
                    <a:tailEnd type="triangle"/>
                  </a:ln>
                  <a:effectLst/>
                </p:spPr>
              </p:cxnSp>
              <p:cxnSp>
                <p:nvCxnSpPr>
                  <p:cNvPr id="120" name="Straight Connector 119">
                    <a:extLst>
                      <a:ext uri="{FF2B5EF4-FFF2-40B4-BE49-F238E27FC236}">
                        <a16:creationId xmlns:a16="http://schemas.microsoft.com/office/drawing/2014/main" id="{BFA27D4D-7F42-4F16-8EAE-C4556CEC856C}"/>
                      </a:ext>
                    </a:extLst>
                  </p:cNvPr>
                  <p:cNvCxnSpPr/>
                  <p:nvPr/>
                </p:nvCxnSpPr>
                <p:spPr>
                  <a:xfrm>
                    <a:off x="10881020" y="2319208"/>
                    <a:ext cx="0" cy="224656"/>
                  </a:xfrm>
                  <a:prstGeom prst="line">
                    <a:avLst/>
                  </a:prstGeom>
                  <a:noFill/>
                  <a:ln w="28575" cap="flat" cmpd="sng" algn="ctr">
                    <a:solidFill>
                      <a:sysClr val="windowText" lastClr="000000"/>
                    </a:solidFill>
                    <a:prstDash val="solid"/>
                    <a:miter lim="800000"/>
                  </a:ln>
                  <a:effectLst/>
                </p:spPr>
              </p:cxnSp>
              <p:cxnSp>
                <p:nvCxnSpPr>
                  <p:cNvPr id="121" name="Straight Connector 120">
                    <a:extLst>
                      <a:ext uri="{FF2B5EF4-FFF2-40B4-BE49-F238E27FC236}">
                        <a16:creationId xmlns:a16="http://schemas.microsoft.com/office/drawing/2014/main" id="{937DEEBE-82F5-4262-8392-C0B8AEAD5B75}"/>
                      </a:ext>
                    </a:extLst>
                  </p:cNvPr>
                  <p:cNvCxnSpPr/>
                  <p:nvPr/>
                </p:nvCxnSpPr>
                <p:spPr>
                  <a:xfrm>
                    <a:off x="7052976" y="2319206"/>
                    <a:ext cx="0" cy="224662"/>
                  </a:xfrm>
                  <a:prstGeom prst="line">
                    <a:avLst/>
                  </a:prstGeom>
                  <a:noFill/>
                  <a:ln w="28575" cap="flat" cmpd="sng" algn="ctr">
                    <a:solidFill>
                      <a:sysClr val="windowText" lastClr="000000"/>
                    </a:solidFill>
                    <a:prstDash val="solid"/>
                    <a:miter lim="800000"/>
                  </a:ln>
                  <a:effectLst/>
                </p:spPr>
              </p:cxnSp>
              <p:cxnSp>
                <p:nvCxnSpPr>
                  <p:cNvPr id="122" name="Straight Connector 121">
                    <a:extLst>
                      <a:ext uri="{FF2B5EF4-FFF2-40B4-BE49-F238E27FC236}">
                        <a16:creationId xmlns:a16="http://schemas.microsoft.com/office/drawing/2014/main" id="{5759C511-A499-4851-84A4-CBE2BB238135}"/>
                      </a:ext>
                    </a:extLst>
                  </p:cNvPr>
                  <p:cNvCxnSpPr/>
                  <p:nvPr/>
                </p:nvCxnSpPr>
                <p:spPr>
                  <a:xfrm>
                    <a:off x="8964506" y="2317977"/>
                    <a:ext cx="0" cy="224662"/>
                  </a:xfrm>
                  <a:prstGeom prst="line">
                    <a:avLst/>
                  </a:prstGeom>
                  <a:noFill/>
                  <a:ln w="28575" cap="flat" cmpd="sng" algn="ctr">
                    <a:solidFill>
                      <a:sysClr val="windowText" lastClr="000000"/>
                    </a:solidFill>
                    <a:prstDash val="solid"/>
                    <a:miter lim="800000"/>
                  </a:ln>
                  <a:effectLst/>
                </p:spPr>
              </p:cxnSp>
              <p:cxnSp>
                <p:nvCxnSpPr>
                  <p:cNvPr id="123" name="Straight Connector 122">
                    <a:extLst>
                      <a:ext uri="{FF2B5EF4-FFF2-40B4-BE49-F238E27FC236}">
                        <a16:creationId xmlns:a16="http://schemas.microsoft.com/office/drawing/2014/main" id="{AD18353E-91D7-4E88-8502-2398FA949FD9}"/>
                      </a:ext>
                    </a:extLst>
                  </p:cNvPr>
                  <p:cNvCxnSpPr/>
                  <p:nvPr/>
                </p:nvCxnSpPr>
                <p:spPr>
                  <a:xfrm>
                    <a:off x="10248348" y="2324908"/>
                    <a:ext cx="0" cy="224656"/>
                  </a:xfrm>
                  <a:prstGeom prst="line">
                    <a:avLst/>
                  </a:prstGeom>
                  <a:noFill/>
                  <a:ln w="28575"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124" name="Text Box 2">
                        <a:extLst>
                          <a:ext uri="{FF2B5EF4-FFF2-40B4-BE49-F238E27FC236}">
                            <a16:creationId xmlns:a16="http://schemas.microsoft.com/office/drawing/2014/main" id="{48BA7582-720F-4B2C-A565-BA3B1FFDF186}"/>
                          </a:ext>
                        </a:extLst>
                      </p:cNvPr>
                      <p:cNvSpPr txBox="1">
                        <a:spLocks noChangeArrowheads="1"/>
                      </p:cNvSpPr>
                      <p:nvPr/>
                    </p:nvSpPr>
                    <p:spPr bwMode="auto">
                      <a:xfrm>
                        <a:off x="8755392" y="2602127"/>
                        <a:ext cx="426886" cy="38941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3</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6</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97" name="Text Box 2"/>
                      <p:cNvSpPr txBox="1">
                        <a:spLocks noRot="1" noChangeAspect="1" noMove="1" noResize="1" noEditPoints="1" noAdjustHandles="1" noChangeArrowheads="1" noChangeShapeType="1" noTextEdit="1"/>
                      </p:cNvSpPr>
                      <p:nvPr/>
                    </p:nvSpPr>
                    <p:spPr bwMode="auto">
                      <a:xfrm>
                        <a:off x="8755392" y="2602127"/>
                        <a:ext cx="426886" cy="389412"/>
                      </a:xfrm>
                      <a:prstGeom prst="rect">
                        <a:avLst/>
                      </a:prstGeom>
                      <a:blipFill>
                        <a:blip r:embed="rId7"/>
                        <a:stretch>
                          <a:fillRect b="-27451"/>
                        </a:stretch>
                      </a:blipFill>
                      <a:ln w="9525">
                        <a:noFill/>
                        <a:miter lim="800000"/>
                        <a:headEnd/>
                        <a:tailEnd/>
                      </a:ln>
                    </p:spPr>
                    <p:txBody>
                      <a:bodyPr/>
                      <a:lstStyle/>
                      <a:p>
                        <a:r>
                          <a:rPr lang="en-US">
                            <a:noFill/>
                          </a:rPr>
                          <a:t> </a:t>
                        </a:r>
                      </a:p>
                    </p:txBody>
                  </p:sp>
                </mc:Fallback>
              </mc:AlternateContent>
              <p:cxnSp>
                <p:nvCxnSpPr>
                  <p:cNvPr id="125" name="Straight Connector 124">
                    <a:extLst>
                      <a:ext uri="{FF2B5EF4-FFF2-40B4-BE49-F238E27FC236}">
                        <a16:creationId xmlns:a16="http://schemas.microsoft.com/office/drawing/2014/main" id="{55301D9F-0C86-4ABC-B034-F4029A024D9D}"/>
                      </a:ext>
                    </a:extLst>
                  </p:cNvPr>
                  <p:cNvCxnSpPr/>
                  <p:nvPr/>
                </p:nvCxnSpPr>
                <p:spPr>
                  <a:xfrm>
                    <a:off x="7678123" y="2317928"/>
                    <a:ext cx="0" cy="224662"/>
                  </a:xfrm>
                  <a:prstGeom prst="line">
                    <a:avLst/>
                  </a:prstGeom>
                  <a:noFill/>
                  <a:ln w="28575" cap="flat" cmpd="sng" algn="ctr">
                    <a:solidFill>
                      <a:sysClr val="windowText" lastClr="000000"/>
                    </a:solidFill>
                    <a:prstDash val="solid"/>
                    <a:miter lim="800000"/>
                  </a:ln>
                  <a:effectLst/>
                </p:spPr>
              </p:cxnSp>
              <p:cxnSp>
                <p:nvCxnSpPr>
                  <p:cNvPr id="126" name="Straight Connector 125">
                    <a:extLst>
                      <a:ext uri="{FF2B5EF4-FFF2-40B4-BE49-F238E27FC236}">
                        <a16:creationId xmlns:a16="http://schemas.microsoft.com/office/drawing/2014/main" id="{A8EF650F-F491-451B-93D4-7D3C50455E55}"/>
                      </a:ext>
                    </a:extLst>
                  </p:cNvPr>
                  <p:cNvCxnSpPr/>
                  <p:nvPr/>
                </p:nvCxnSpPr>
                <p:spPr>
                  <a:xfrm>
                    <a:off x="8333408" y="2324949"/>
                    <a:ext cx="0" cy="224662"/>
                  </a:xfrm>
                  <a:prstGeom prst="line">
                    <a:avLst/>
                  </a:prstGeom>
                  <a:noFill/>
                  <a:ln w="28575" cap="flat" cmpd="sng" algn="ctr">
                    <a:solidFill>
                      <a:sysClr val="windowText" lastClr="000000"/>
                    </a:solidFill>
                    <a:prstDash val="solid"/>
                    <a:miter lim="800000"/>
                  </a:ln>
                  <a:effectLst/>
                </p:spPr>
              </p:cxnSp>
              <p:cxnSp>
                <p:nvCxnSpPr>
                  <p:cNvPr id="127" name="Straight Connector 126">
                    <a:extLst>
                      <a:ext uri="{FF2B5EF4-FFF2-40B4-BE49-F238E27FC236}">
                        <a16:creationId xmlns:a16="http://schemas.microsoft.com/office/drawing/2014/main" id="{6FE0CA70-45CA-42FF-BE17-C38AE4690933}"/>
                      </a:ext>
                    </a:extLst>
                  </p:cNvPr>
                  <p:cNvCxnSpPr/>
                  <p:nvPr/>
                </p:nvCxnSpPr>
                <p:spPr>
                  <a:xfrm>
                    <a:off x="9610533" y="2324907"/>
                    <a:ext cx="0" cy="224666"/>
                  </a:xfrm>
                  <a:prstGeom prst="line">
                    <a:avLst/>
                  </a:prstGeom>
                  <a:noFill/>
                  <a:ln w="28575"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128" name="Text Box 2">
                        <a:extLst>
                          <a:ext uri="{FF2B5EF4-FFF2-40B4-BE49-F238E27FC236}">
                            <a16:creationId xmlns:a16="http://schemas.microsoft.com/office/drawing/2014/main" id="{CBB507DC-7CD1-4443-B585-2E3F0585FA4A}"/>
                          </a:ext>
                        </a:extLst>
                      </p:cNvPr>
                      <p:cNvSpPr txBox="1">
                        <a:spLocks noChangeArrowheads="1"/>
                      </p:cNvSpPr>
                      <p:nvPr/>
                    </p:nvSpPr>
                    <p:spPr bwMode="auto">
                      <a:xfrm>
                        <a:off x="7469009" y="2599118"/>
                        <a:ext cx="426886" cy="38941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6</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01" name="Text Box 2"/>
                      <p:cNvSpPr txBox="1">
                        <a:spLocks noRot="1" noChangeAspect="1" noMove="1" noResize="1" noEditPoints="1" noAdjustHandles="1" noChangeArrowheads="1" noChangeShapeType="1" noTextEdit="1"/>
                      </p:cNvSpPr>
                      <p:nvPr/>
                    </p:nvSpPr>
                    <p:spPr bwMode="auto">
                      <a:xfrm>
                        <a:off x="7469009" y="2599118"/>
                        <a:ext cx="426886" cy="389412"/>
                      </a:xfrm>
                      <a:prstGeom prst="rect">
                        <a:avLst/>
                      </a:prstGeom>
                      <a:blipFill>
                        <a:blip r:embed="rId8"/>
                        <a:stretch>
                          <a:fillRect b="-27451"/>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9" name="Text Box 2">
                        <a:extLst>
                          <a:ext uri="{FF2B5EF4-FFF2-40B4-BE49-F238E27FC236}">
                            <a16:creationId xmlns:a16="http://schemas.microsoft.com/office/drawing/2014/main" id="{63B588E0-DE34-4F2A-9239-258BBDC83725}"/>
                          </a:ext>
                        </a:extLst>
                      </p:cNvPr>
                      <p:cNvSpPr txBox="1">
                        <a:spLocks noChangeArrowheads="1"/>
                      </p:cNvSpPr>
                      <p:nvPr/>
                    </p:nvSpPr>
                    <p:spPr bwMode="auto">
                      <a:xfrm>
                        <a:off x="8125569" y="2601035"/>
                        <a:ext cx="426886" cy="38941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2</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6</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02" name="Text Box 2"/>
                      <p:cNvSpPr txBox="1">
                        <a:spLocks noRot="1" noChangeAspect="1" noMove="1" noResize="1" noEditPoints="1" noAdjustHandles="1" noChangeArrowheads="1" noChangeShapeType="1" noTextEdit="1"/>
                      </p:cNvSpPr>
                      <p:nvPr/>
                    </p:nvSpPr>
                    <p:spPr bwMode="auto">
                      <a:xfrm>
                        <a:off x="8125569" y="2601035"/>
                        <a:ext cx="426886" cy="389412"/>
                      </a:xfrm>
                      <a:prstGeom prst="rect">
                        <a:avLst/>
                      </a:prstGeom>
                      <a:blipFill>
                        <a:blip r:embed="rId13"/>
                        <a:stretch>
                          <a:fillRect b="-27451"/>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0" name="Text Box 2">
                        <a:extLst>
                          <a:ext uri="{FF2B5EF4-FFF2-40B4-BE49-F238E27FC236}">
                            <a16:creationId xmlns:a16="http://schemas.microsoft.com/office/drawing/2014/main" id="{DD6E791F-1681-474F-B677-F58CD7072F93}"/>
                          </a:ext>
                        </a:extLst>
                      </p:cNvPr>
                      <p:cNvSpPr txBox="1">
                        <a:spLocks noChangeArrowheads="1"/>
                      </p:cNvSpPr>
                      <p:nvPr/>
                    </p:nvSpPr>
                    <p:spPr bwMode="auto">
                      <a:xfrm>
                        <a:off x="9397458" y="2600263"/>
                        <a:ext cx="426886" cy="389410"/>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6</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03" name="Text Box 2"/>
                      <p:cNvSpPr txBox="1">
                        <a:spLocks noRot="1" noChangeAspect="1" noMove="1" noResize="1" noEditPoints="1" noAdjustHandles="1" noChangeArrowheads="1" noChangeShapeType="1" noTextEdit="1"/>
                      </p:cNvSpPr>
                      <p:nvPr/>
                    </p:nvSpPr>
                    <p:spPr bwMode="auto">
                      <a:xfrm>
                        <a:off x="9397458" y="2600263"/>
                        <a:ext cx="426886" cy="389410"/>
                      </a:xfrm>
                      <a:prstGeom prst="rect">
                        <a:avLst/>
                      </a:prstGeom>
                      <a:blipFill>
                        <a:blip r:embed="rId14"/>
                        <a:stretch>
                          <a:fillRect b="-27451"/>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1" name="Text Box 2">
                        <a:extLst>
                          <a:ext uri="{FF2B5EF4-FFF2-40B4-BE49-F238E27FC236}">
                            <a16:creationId xmlns:a16="http://schemas.microsoft.com/office/drawing/2014/main" id="{F0076902-AB46-4532-9195-419FCB973184}"/>
                          </a:ext>
                        </a:extLst>
                      </p:cNvPr>
                      <p:cNvSpPr txBox="1">
                        <a:spLocks noChangeArrowheads="1"/>
                      </p:cNvSpPr>
                      <p:nvPr/>
                    </p:nvSpPr>
                    <p:spPr bwMode="auto">
                      <a:xfrm>
                        <a:off x="10037337" y="2597620"/>
                        <a:ext cx="426886" cy="389410"/>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5</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6</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04" name="Text Box 2"/>
                      <p:cNvSpPr txBox="1">
                        <a:spLocks noRot="1" noChangeAspect="1" noMove="1" noResize="1" noEditPoints="1" noAdjustHandles="1" noChangeArrowheads="1" noChangeShapeType="1" noTextEdit="1"/>
                      </p:cNvSpPr>
                      <p:nvPr/>
                    </p:nvSpPr>
                    <p:spPr bwMode="auto">
                      <a:xfrm>
                        <a:off x="10037337" y="2597620"/>
                        <a:ext cx="426886" cy="389410"/>
                      </a:xfrm>
                      <a:prstGeom prst="rect">
                        <a:avLst/>
                      </a:prstGeom>
                      <a:blipFill>
                        <a:blip r:embed="rId15"/>
                        <a:stretch>
                          <a:fillRect t="-3922" b="-25490"/>
                        </a:stretch>
                      </a:blipFill>
                      <a:ln w="9525">
                        <a:noFill/>
                        <a:miter lim="800000"/>
                        <a:headEnd/>
                        <a:tailEnd/>
                      </a:ln>
                    </p:spPr>
                    <p:txBody>
                      <a:bodyPr/>
                      <a:lstStyle/>
                      <a:p>
                        <a:r>
                          <a:rPr lang="en-US">
                            <a:noFill/>
                          </a:rPr>
                          <a:t> </a:t>
                        </a:r>
                      </a:p>
                    </p:txBody>
                  </p:sp>
                </mc:Fallback>
              </mc:AlternateContent>
            </p:grpSp>
            <p:sp>
              <p:nvSpPr>
                <p:cNvPr id="116" name="Oval 115">
                  <a:extLst>
                    <a:ext uri="{FF2B5EF4-FFF2-40B4-BE49-F238E27FC236}">
                      <a16:creationId xmlns:a16="http://schemas.microsoft.com/office/drawing/2014/main" id="{153C6662-1110-4DD6-8740-D188EC7F0EFB}"/>
                    </a:ext>
                  </a:extLst>
                </p:cNvPr>
                <p:cNvSpPr/>
                <p:nvPr/>
              </p:nvSpPr>
              <p:spPr>
                <a:xfrm>
                  <a:off x="9350689" y="2579868"/>
                  <a:ext cx="91440" cy="91441"/>
                </a:xfrm>
                <a:prstGeom prst="ellipse">
                  <a:avLst/>
                </a:prstGeom>
                <a:solidFill>
                  <a:sysClr val="windowText" lastClr="000000"/>
                </a:solidFill>
                <a:ln w="12700" cap="flat" cmpd="sng" algn="ctr">
                  <a:noFill/>
                  <a:prstDash val="solid"/>
                  <a:miter lim="800000"/>
                </a:ln>
                <a:effectLst/>
              </p:spPr>
              <p:txBody>
                <a:bodyPr rtlCol="0" anchor="ctr"/>
                <a:lstStyle/>
                <a:p>
                  <a:pPr algn="ctr">
                    <a:defRPr/>
                  </a:pPr>
                  <a:endParaRPr lang="en-US" kern="0">
                    <a:solidFill>
                      <a:prstClr val="white"/>
                    </a:solidFill>
                    <a:latin typeface="Calibri"/>
                  </a:endParaRPr>
                </a:p>
              </p:txBody>
            </p:sp>
          </p:grpSp>
          <p:cxnSp>
            <p:nvCxnSpPr>
              <p:cNvPr id="111" name="Straight Connector 110">
                <a:extLst>
                  <a:ext uri="{FF2B5EF4-FFF2-40B4-BE49-F238E27FC236}">
                    <a16:creationId xmlns:a16="http://schemas.microsoft.com/office/drawing/2014/main" id="{F4659D83-9810-4BB0-86DC-BBAC27A15602}"/>
                  </a:ext>
                </a:extLst>
              </p:cNvPr>
              <p:cNvCxnSpPr/>
              <p:nvPr/>
            </p:nvCxnSpPr>
            <p:spPr>
              <a:xfrm>
                <a:off x="5199647" y="4675927"/>
                <a:ext cx="2048256" cy="0"/>
              </a:xfrm>
              <a:prstGeom prst="line">
                <a:avLst/>
              </a:prstGeom>
              <a:noFill/>
              <a:ln w="19050" cap="flat" cmpd="sng" algn="ctr">
                <a:solidFill>
                  <a:sysClr val="windowText" lastClr="000000"/>
                </a:solidFill>
                <a:prstDash val="solid"/>
                <a:miter lim="800000"/>
              </a:ln>
              <a:effectLst/>
            </p:spPr>
          </p:cxnSp>
          <p:cxnSp>
            <p:nvCxnSpPr>
              <p:cNvPr id="112" name="Straight Connector 111">
                <a:extLst>
                  <a:ext uri="{FF2B5EF4-FFF2-40B4-BE49-F238E27FC236}">
                    <a16:creationId xmlns:a16="http://schemas.microsoft.com/office/drawing/2014/main" id="{DBB9E29D-DC4E-40DE-A40B-737CC332D14E}"/>
                  </a:ext>
                </a:extLst>
              </p:cNvPr>
              <p:cNvCxnSpPr/>
              <p:nvPr/>
            </p:nvCxnSpPr>
            <p:spPr>
              <a:xfrm>
                <a:off x="5204734" y="4670851"/>
                <a:ext cx="0" cy="95034"/>
              </a:xfrm>
              <a:prstGeom prst="line">
                <a:avLst/>
              </a:prstGeom>
              <a:noFill/>
              <a:ln w="19050" cap="flat" cmpd="sng" algn="ctr">
                <a:solidFill>
                  <a:sysClr val="windowText" lastClr="000000"/>
                </a:solidFill>
                <a:prstDash val="solid"/>
                <a:miter lim="800000"/>
              </a:ln>
              <a:effectLst/>
            </p:spPr>
          </p:cxnSp>
          <p:cxnSp>
            <p:nvCxnSpPr>
              <p:cNvPr id="113" name="Straight Arrow Connector 112">
                <a:extLst>
                  <a:ext uri="{FF2B5EF4-FFF2-40B4-BE49-F238E27FC236}">
                    <a16:creationId xmlns:a16="http://schemas.microsoft.com/office/drawing/2014/main" id="{BF54F256-FB97-4A89-A9C7-A136B801E3CC}"/>
                  </a:ext>
                </a:extLst>
              </p:cNvPr>
              <p:cNvCxnSpPr/>
              <p:nvPr/>
            </p:nvCxnSpPr>
            <p:spPr>
              <a:xfrm>
                <a:off x="6224996" y="4684553"/>
                <a:ext cx="0" cy="95034"/>
              </a:xfrm>
              <a:prstGeom prst="straightConnector1">
                <a:avLst/>
              </a:prstGeom>
              <a:noFill/>
              <a:ln w="19050" cap="flat" cmpd="sng" algn="ctr">
                <a:solidFill>
                  <a:sysClr val="windowText" lastClr="000000"/>
                </a:solidFill>
                <a:prstDash val="solid"/>
                <a:miter lim="800000"/>
                <a:tailEnd type="triangle"/>
              </a:ln>
              <a:effectLst/>
            </p:spPr>
          </p:cxnSp>
          <p:cxnSp>
            <p:nvCxnSpPr>
              <p:cNvPr id="114" name="Straight Arrow Connector 113">
                <a:extLst>
                  <a:ext uri="{FF2B5EF4-FFF2-40B4-BE49-F238E27FC236}">
                    <a16:creationId xmlns:a16="http://schemas.microsoft.com/office/drawing/2014/main" id="{A8E58C54-6D96-4ED0-AC4C-C64F4D654094}"/>
                  </a:ext>
                </a:extLst>
              </p:cNvPr>
              <p:cNvCxnSpPr/>
              <p:nvPr/>
            </p:nvCxnSpPr>
            <p:spPr>
              <a:xfrm>
                <a:off x="7243802" y="4667301"/>
                <a:ext cx="0" cy="118872"/>
              </a:xfrm>
              <a:prstGeom prst="straightConnector1">
                <a:avLst/>
              </a:prstGeom>
              <a:noFill/>
              <a:ln w="19050" cap="flat" cmpd="sng" algn="ctr">
                <a:solidFill>
                  <a:sysClr val="windowText" lastClr="000000"/>
                </a:solidFill>
                <a:prstDash val="solid"/>
                <a:miter lim="800000"/>
                <a:tailEnd type="triangle"/>
              </a:ln>
              <a:effectLst/>
            </p:spPr>
          </p:cxnSp>
        </p:grpSp>
        <p:cxnSp>
          <p:nvCxnSpPr>
            <p:cNvPr id="85" name="Straight Connector 84">
              <a:extLst>
                <a:ext uri="{FF2B5EF4-FFF2-40B4-BE49-F238E27FC236}">
                  <a16:creationId xmlns:a16="http://schemas.microsoft.com/office/drawing/2014/main" id="{2F253194-8DAE-4067-AC8A-3F270652CA2D}"/>
                </a:ext>
              </a:extLst>
            </p:cNvPr>
            <p:cNvCxnSpPr/>
            <p:nvPr/>
          </p:nvCxnSpPr>
          <p:spPr>
            <a:xfrm>
              <a:off x="2434017" y="4034395"/>
              <a:ext cx="0" cy="219310"/>
            </a:xfrm>
            <a:prstGeom prst="line">
              <a:avLst/>
            </a:prstGeom>
            <a:noFill/>
            <a:ln w="19050" cap="flat" cmpd="sng" algn="ctr">
              <a:solidFill>
                <a:sysClr val="windowText" lastClr="000000"/>
              </a:solidFill>
              <a:prstDash val="solid"/>
              <a:miter lim="800000"/>
            </a:ln>
            <a:effectLst/>
          </p:spPr>
        </p:cxnSp>
        <p:cxnSp>
          <p:nvCxnSpPr>
            <p:cNvPr id="86" name="Straight Connector 85">
              <a:extLst>
                <a:ext uri="{FF2B5EF4-FFF2-40B4-BE49-F238E27FC236}">
                  <a16:creationId xmlns:a16="http://schemas.microsoft.com/office/drawing/2014/main" id="{E7B5688B-E0FA-455C-9D45-5F7061184E6C}"/>
                </a:ext>
              </a:extLst>
            </p:cNvPr>
            <p:cNvCxnSpPr/>
            <p:nvPr/>
          </p:nvCxnSpPr>
          <p:spPr>
            <a:xfrm>
              <a:off x="2800177" y="4034395"/>
              <a:ext cx="0" cy="219310"/>
            </a:xfrm>
            <a:prstGeom prst="line">
              <a:avLst/>
            </a:prstGeom>
            <a:noFill/>
            <a:ln w="19050" cap="flat" cmpd="sng" algn="ctr">
              <a:solidFill>
                <a:sysClr val="windowText" lastClr="000000"/>
              </a:solidFill>
              <a:prstDash val="solid"/>
              <a:miter lim="800000"/>
            </a:ln>
            <a:effectLst/>
          </p:spPr>
        </p:cxnSp>
      </p:grpSp>
      <p:grpSp>
        <p:nvGrpSpPr>
          <p:cNvPr id="142" name="Group 141">
            <a:extLst>
              <a:ext uri="{FF2B5EF4-FFF2-40B4-BE49-F238E27FC236}">
                <a16:creationId xmlns:a16="http://schemas.microsoft.com/office/drawing/2014/main" id="{465BB753-0B63-4A6E-9DCA-4F33A63BB1FB}"/>
              </a:ext>
            </a:extLst>
          </p:cNvPr>
          <p:cNvGrpSpPr/>
          <p:nvPr/>
        </p:nvGrpSpPr>
        <p:grpSpPr>
          <a:xfrm>
            <a:off x="6936906" y="2380194"/>
            <a:ext cx="4114800" cy="3657600"/>
            <a:chOff x="339754" y="2291983"/>
            <a:chExt cx="4114800" cy="3657600"/>
          </a:xfrm>
          <a:effectLst>
            <a:outerShdw blurRad="50800" dist="38100" dir="5400000" algn="t" rotWithShape="0">
              <a:prstClr val="black">
                <a:alpha val="40000"/>
              </a:prstClr>
            </a:outerShdw>
          </a:effectLst>
        </p:grpSpPr>
        <p:sp>
          <p:nvSpPr>
            <p:cNvPr id="143" name="Rectangle 142">
              <a:extLst>
                <a:ext uri="{FF2B5EF4-FFF2-40B4-BE49-F238E27FC236}">
                  <a16:creationId xmlns:a16="http://schemas.microsoft.com/office/drawing/2014/main" id="{BE118615-5CD1-4EDF-8BDB-4E1717768270}"/>
                </a:ext>
              </a:extLst>
            </p:cNvPr>
            <p:cNvSpPr/>
            <p:nvPr/>
          </p:nvSpPr>
          <p:spPr>
            <a:xfrm>
              <a:off x="339754" y="2291983"/>
              <a:ext cx="4114800" cy="3657600"/>
            </a:xfrm>
            <a:prstGeom prst="rect">
              <a:avLst/>
            </a:prstGeom>
            <a:solidFill>
              <a:schemeClr val="bg1"/>
            </a:solid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a:solidFill>
                  <a:prstClr val="black"/>
                </a:solidFill>
              </a:endParaRPr>
            </a:p>
          </p:txBody>
        </p:sp>
        <p:grpSp>
          <p:nvGrpSpPr>
            <p:cNvPr id="144" name="Group 143">
              <a:extLst>
                <a:ext uri="{FF2B5EF4-FFF2-40B4-BE49-F238E27FC236}">
                  <a16:creationId xmlns:a16="http://schemas.microsoft.com/office/drawing/2014/main" id="{3C09DBF8-AC72-412E-A8D9-11284C65AA68}"/>
                </a:ext>
              </a:extLst>
            </p:cNvPr>
            <p:cNvGrpSpPr/>
            <p:nvPr/>
          </p:nvGrpSpPr>
          <p:grpSpPr>
            <a:xfrm>
              <a:off x="791753" y="2876845"/>
              <a:ext cx="3099076" cy="1057213"/>
              <a:chOff x="974727" y="2876845"/>
              <a:chExt cx="3099076" cy="1057213"/>
            </a:xfrm>
          </p:grpSpPr>
          <p:sp>
            <p:nvSpPr>
              <p:cNvPr id="167" name="Rectangle 166">
                <a:extLst>
                  <a:ext uri="{FF2B5EF4-FFF2-40B4-BE49-F238E27FC236}">
                    <a16:creationId xmlns:a16="http://schemas.microsoft.com/office/drawing/2014/main" id="{1E1AED50-DCD6-41A9-99E6-236824C41F74}"/>
                  </a:ext>
                </a:extLst>
              </p:cNvPr>
              <p:cNvSpPr/>
              <p:nvPr/>
            </p:nvSpPr>
            <p:spPr>
              <a:xfrm>
                <a:off x="1885322" y="2942393"/>
                <a:ext cx="2188481" cy="219310"/>
              </a:xfrm>
              <a:prstGeom prst="rect">
                <a:avLst/>
              </a:prstGeom>
              <a:solidFill>
                <a:srgbClr val="FFC000"/>
              </a:solidFill>
              <a:ln w="1905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a:solidFill>
                    <a:prstClr val="black"/>
                  </a:solidFill>
                </a:endParaRPr>
              </a:p>
            </p:txBody>
          </p:sp>
          <p:sp>
            <p:nvSpPr>
              <p:cNvPr id="168" name="Text Box 2">
                <a:extLst>
                  <a:ext uri="{FF2B5EF4-FFF2-40B4-BE49-F238E27FC236}">
                    <a16:creationId xmlns:a16="http://schemas.microsoft.com/office/drawing/2014/main" id="{62F1B07D-62ED-4551-95F9-A428C54E0E6C}"/>
                  </a:ext>
                </a:extLst>
              </p:cNvPr>
              <p:cNvSpPr txBox="1">
                <a:spLocks noChangeArrowheads="1"/>
              </p:cNvSpPr>
              <p:nvPr/>
            </p:nvSpPr>
            <p:spPr bwMode="auto">
              <a:xfrm>
                <a:off x="974727" y="2876845"/>
                <a:ext cx="95097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000" kern="0" dirty="0">
                    <a:solidFill>
                      <a:prstClr val="black"/>
                    </a:solidFill>
                    <a:latin typeface="Times New Roman" panose="02020603050405020304" pitchFamily="18" charset="0"/>
                    <a:ea typeface="Cambria Math" panose="02040503050406030204" pitchFamily="18" charset="0"/>
                    <a:cs typeface="Times New Roman" panose="02020603050405020304" pitchFamily="18" charset="0"/>
                  </a:rPr>
                  <a:t>whole </a:t>
                </a:r>
              </a:p>
            </p:txBody>
          </p:sp>
          <mc:AlternateContent xmlns:mc="http://schemas.openxmlformats.org/markup-compatibility/2006" xmlns:a14="http://schemas.microsoft.com/office/drawing/2010/main">
            <mc:Choice Requires="a14">
              <p:sp>
                <p:nvSpPr>
                  <p:cNvPr id="169" name="Text Box 2">
                    <a:extLst>
                      <a:ext uri="{FF2B5EF4-FFF2-40B4-BE49-F238E27FC236}">
                        <a16:creationId xmlns:a16="http://schemas.microsoft.com/office/drawing/2014/main" id="{893F307B-8E15-418F-B379-A2574D4F7BA4}"/>
                      </a:ext>
                    </a:extLst>
                  </p:cNvPr>
                  <p:cNvSpPr txBox="1">
                    <a:spLocks noChangeArrowheads="1"/>
                  </p:cNvSpPr>
                  <p:nvPr/>
                </p:nvSpPr>
                <p:spPr bwMode="auto">
                  <a:xfrm>
                    <a:off x="1530913" y="3227060"/>
                    <a:ext cx="340562"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2</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6</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2" name="Text Box 2"/>
                  <p:cNvSpPr txBox="1">
                    <a:spLocks noRot="1" noChangeAspect="1" noMove="1" noResize="1" noEditPoints="1" noAdjustHandles="1" noChangeArrowheads="1" noChangeShapeType="1" noTextEdit="1"/>
                  </p:cNvSpPr>
                  <p:nvPr/>
                </p:nvSpPr>
                <p:spPr bwMode="auto">
                  <a:xfrm>
                    <a:off x="1530913" y="3227060"/>
                    <a:ext cx="340562" cy="311322"/>
                  </a:xfrm>
                  <a:prstGeom prst="rect">
                    <a:avLst/>
                  </a:prstGeom>
                  <a:blipFill>
                    <a:blip r:embed="rId5"/>
                    <a:stretch>
                      <a:fillRect b="-27451"/>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0" name="Text Box 2">
                    <a:extLst>
                      <a:ext uri="{FF2B5EF4-FFF2-40B4-BE49-F238E27FC236}">
                        <a16:creationId xmlns:a16="http://schemas.microsoft.com/office/drawing/2014/main" id="{92679D23-36F5-4D91-AADA-DFCF7B5D35A5}"/>
                      </a:ext>
                    </a:extLst>
                  </p:cNvPr>
                  <p:cNvSpPr txBox="1">
                    <a:spLocks noChangeArrowheads="1"/>
                  </p:cNvSpPr>
                  <p:nvPr/>
                </p:nvSpPr>
                <p:spPr bwMode="auto">
                  <a:xfrm>
                    <a:off x="1894940" y="3622736"/>
                    <a:ext cx="340562"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2</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3" name="Text Box 2"/>
                  <p:cNvSpPr txBox="1">
                    <a:spLocks noRot="1" noChangeAspect="1" noMove="1" noResize="1" noEditPoints="1" noAdjustHandles="1" noChangeArrowheads="1" noChangeShapeType="1" noTextEdit="1"/>
                  </p:cNvSpPr>
                  <p:nvPr/>
                </p:nvSpPr>
                <p:spPr bwMode="auto">
                  <a:xfrm>
                    <a:off x="1894940" y="3622736"/>
                    <a:ext cx="340562" cy="311322"/>
                  </a:xfrm>
                  <a:prstGeom prst="rect">
                    <a:avLst/>
                  </a:prstGeom>
                  <a:blipFill>
                    <a:blip r:embed="rId6"/>
                    <a:stretch>
                      <a:fillRect b="-27451"/>
                    </a:stretch>
                  </a:blipFill>
                  <a:ln w="9525">
                    <a:noFill/>
                    <a:miter lim="800000"/>
                    <a:headEnd/>
                    <a:tailEnd/>
                  </a:ln>
                </p:spPr>
                <p:txBody>
                  <a:bodyPr/>
                  <a:lstStyle/>
                  <a:p>
                    <a:r>
                      <a:rPr lang="en-US">
                        <a:noFill/>
                      </a:rPr>
                      <a:t> </a:t>
                    </a:r>
                  </a:p>
                </p:txBody>
              </p:sp>
            </mc:Fallback>
          </mc:AlternateContent>
          <p:sp>
            <p:nvSpPr>
              <p:cNvPr id="171" name="Left Brace 170">
                <a:extLst>
                  <a:ext uri="{FF2B5EF4-FFF2-40B4-BE49-F238E27FC236}">
                    <a16:creationId xmlns:a16="http://schemas.microsoft.com/office/drawing/2014/main" id="{25AD2582-79A6-424E-85DD-17684567D43E}"/>
                  </a:ext>
                </a:extLst>
              </p:cNvPr>
              <p:cNvSpPr/>
              <p:nvPr/>
            </p:nvSpPr>
            <p:spPr>
              <a:xfrm rot="16200000">
                <a:off x="2038220" y="3353612"/>
                <a:ext cx="58483" cy="350157"/>
              </a:xfrm>
              <a:prstGeom prst="leftBrace">
                <a:avLst/>
              </a:prstGeom>
              <a:noFill/>
              <a:ln w="12700" cap="flat" cmpd="sng" algn="ctr">
                <a:solidFill>
                  <a:sysClr val="windowText" lastClr="000000"/>
                </a:solidFill>
                <a:prstDash val="solid"/>
                <a:miter lim="800000"/>
              </a:ln>
              <a:effectLst/>
            </p:spPr>
            <p:txBody>
              <a:bodyPr rtlCol="0" anchor="ctr"/>
              <a:lstStyle/>
              <a:p>
                <a:pPr algn="ctr">
                  <a:defRPr/>
                </a:pPr>
                <a:endParaRPr lang="en-US" kern="0">
                  <a:solidFill>
                    <a:prstClr val="black"/>
                  </a:solidFill>
                  <a:latin typeface="Calibri"/>
                </a:endParaRPr>
              </a:p>
            </p:txBody>
          </p:sp>
          <p:sp>
            <p:nvSpPr>
              <p:cNvPr id="172" name="Rectangle 171">
                <a:extLst>
                  <a:ext uri="{FF2B5EF4-FFF2-40B4-BE49-F238E27FC236}">
                    <a16:creationId xmlns:a16="http://schemas.microsoft.com/office/drawing/2014/main" id="{862DE2B9-FE86-4840-A276-D7A89C522FFA}"/>
                  </a:ext>
                </a:extLst>
              </p:cNvPr>
              <p:cNvSpPr/>
              <p:nvPr/>
            </p:nvSpPr>
            <p:spPr>
              <a:xfrm>
                <a:off x="1885322" y="3269964"/>
                <a:ext cx="729494" cy="219310"/>
              </a:xfrm>
              <a:prstGeom prst="rect">
                <a:avLst/>
              </a:prstGeom>
              <a:solidFill>
                <a:srgbClr val="6A8ED0"/>
              </a:solidFill>
              <a:ln w="1905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a:solidFill>
                    <a:prstClr val="black"/>
                  </a:solidFill>
                </a:endParaRPr>
              </a:p>
            </p:txBody>
          </p:sp>
          <p:cxnSp>
            <p:nvCxnSpPr>
              <p:cNvPr id="173" name="Straight Connector 172">
                <a:extLst>
                  <a:ext uri="{FF2B5EF4-FFF2-40B4-BE49-F238E27FC236}">
                    <a16:creationId xmlns:a16="http://schemas.microsoft.com/office/drawing/2014/main" id="{887A2D90-5956-422D-8E53-B566F7C43AFC}"/>
                  </a:ext>
                </a:extLst>
              </p:cNvPr>
              <p:cNvCxnSpPr/>
              <p:nvPr/>
            </p:nvCxnSpPr>
            <p:spPr>
              <a:xfrm>
                <a:off x="2250700" y="3268592"/>
                <a:ext cx="0" cy="219310"/>
              </a:xfrm>
              <a:prstGeom prst="line">
                <a:avLst/>
              </a:prstGeom>
              <a:noFill/>
              <a:ln w="19050" cap="flat" cmpd="sng" algn="ctr">
                <a:solidFill>
                  <a:sysClr val="windowText" lastClr="000000"/>
                </a:solidFill>
                <a:prstDash val="solid"/>
                <a:miter lim="800000"/>
              </a:ln>
              <a:effectLst/>
            </p:spPr>
          </p:cxnSp>
        </p:grpSp>
        <p:grpSp>
          <p:nvGrpSpPr>
            <p:cNvPr id="145" name="Group 144">
              <a:extLst>
                <a:ext uri="{FF2B5EF4-FFF2-40B4-BE49-F238E27FC236}">
                  <a16:creationId xmlns:a16="http://schemas.microsoft.com/office/drawing/2014/main" id="{B0BDC25C-BD76-4ECB-B5D6-5906802EF796}"/>
                </a:ext>
              </a:extLst>
            </p:cNvPr>
            <p:cNvGrpSpPr/>
            <p:nvPr/>
          </p:nvGrpSpPr>
          <p:grpSpPr>
            <a:xfrm>
              <a:off x="742275" y="4319153"/>
              <a:ext cx="3468449" cy="1029125"/>
              <a:chOff x="6597724" y="2336357"/>
              <a:chExt cx="4330392" cy="1287258"/>
            </a:xfrm>
          </p:grpSpPr>
          <p:grpSp>
            <p:nvGrpSpPr>
              <p:cNvPr id="146" name="Group 145">
                <a:extLst>
                  <a:ext uri="{FF2B5EF4-FFF2-40B4-BE49-F238E27FC236}">
                    <a16:creationId xmlns:a16="http://schemas.microsoft.com/office/drawing/2014/main" id="{41A02946-2EB4-4497-949F-D1DC6674B352}"/>
                  </a:ext>
                </a:extLst>
              </p:cNvPr>
              <p:cNvGrpSpPr/>
              <p:nvPr/>
            </p:nvGrpSpPr>
            <p:grpSpPr>
              <a:xfrm>
                <a:off x="6597724" y="2945900"/>
                <a:ext cx="4330392" cy="677715"/>
                <a:chOff x="6811205" y="2760054"/>
                <a:chExt cx="4330392" cy="677715"/>
              </a:xfrm>
            </p:grpSpPr>
            <p:sp>
              <p:nvSpPr>
                <p:cNvPr id="152" name="Text Box 2">
                  <a:extLst>
                    <a:ext uri="{FF2B5EF4-FFF2-40B4-BE49-F238E27FC236}">
                      <a16:creationId xmlns:a16="http://schemas.microsoft.com/office/drawing/2014/main" id="{6A05F088-DA2C-4CDC-A0A8-637B19A7A4B0}"/>
                    </a:ext>
                  </a:extLst>
                </p:cNvPr>
                <p:cNvSpPr txBox="1">
                  <a:spLocks noChangeArrowheads="1"/>
                </p:cNvSpPr>
                <p:nvPr/>
              </p:nvSpPr>
              <p:spPr bwMode="auto">
                <a:xfrm>
                  <a:off x="10673187" y="3048359"/>
                  <a:ext cx="426885" cy="389410"/>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 </a:t>
                  </a:r>
                </a:p>
              </p:txBody>
            </p:sp>
            <p:sp>
              <p:nvSpPr>
                <p:cNvPr id="153" name="Text Box 2">
                  <a:extLst>
                    <a:ext uri="{FF2B5EF4-FFF2-40B4-BE49-F238E27FC236}">
                      <a16:creationId xmlns:a16="http://schemas.microsoft.com/office/drawing/2014/main" id="{8379C234-41A6-4525-88CD-45C9A4063403}"/>
                    </a:ext>
                  </a:extLst>
                </p:cNvPr>
                <p:cNvSpPr txBox="1">
                  <a:spLocks noChangeArrowheads="1"/>
                </p:cNvSpPr>
                <p:nvPr/>
              </p:nvSpPr>
              <p:spPr bwMode="auto">
                <a:xfrm>
                  <a:off x="6838251" y="3045980"/>
                  <a:ext cx="426885" cy="389410"/>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 </a:t>
                  </a:r>
                </a:p>
              </p:txBody>
            </p:sp>
            <p:cxnSp>
              <p:nvCxnSpPr>
                <p:cNvPr id="154" name="Straight Arrow Connector 153">
                  <a:extLst>
                    <a:ext uri="{FF2B5EF4-FFF2-40B4-BE49-F238E27FC236}">
                      <a16:creationId xmlns:a16="http://schemas.microsoft.com/office/drawing/2014/main" id="{AC5DA27A-3F33-40E6-A5E4-D057E2B2C25E}"/>
                    </a:ext>
                  </a:extLst>
                </p:cNvPr>
                <p:cNvCxnSpPr/>
                <p:nvPr/>
              </p:nvCxnSpPr>
              <p:spPr>
                <a:xfrm>
                  <a:off x="6811205" y="2872023"/>
                  <a:ext cx="4330392" cy="0"/>
                </a:xfrm>
                <a:prstGeom prst="straightConnector1">
                  <a:avLst/>
                </a:prstGeom>
                <a:noFill/>
                <a:ln w="28575" cap="flat" cmpd="sng" algn="ctr">
                  <a:solidFill>
                    <a:sysClr val="windowText" lastClr="000000"/>
                  </a:solidFill>
                  <a:prstDash val="solid"/>
                  <a:miter lim="800000"/>
                  <a:headEnd type="triangle"/>
                  <a:tailEnd type="triangle"/>
                </a:ln>
                <a:effectLst/>
              </p:spPr>
            </p:cxnSp>
            <p:cxnSp>
              <p:nvCxnSpPr>
                <p:cNvPr id="155" name="Straight Connector 154">
                  <a:extLst>
                    <a:ext uri="{FF2B5EF4-FFF2-40B4-BE49-F238E27FC236}">
                      <a16:creationId xmlns:a16="http://schemas.microsoft.com/office/drawing/2014/main" id="{F742E46D-9489-4241-804F-104C9F9A6045}"/>
                    </a:ext>
                  </a:extLst>
                </p:cNvPr>
                <p:cNvCxnSpPr/>
                <p:nvPr/>
              </p:nvCxnSpPr>
              <p:spPr>
                <a:xfrm>
                  <a:off x="10881021" y="2761282"/>
                  <a:ext cx="0" cy="224661"/>
                </a:xfrm>
                <a:prstGeom prst="line">
                  <a:avLst/>
                </a:prstGeom>
                <a:noFill/>
                <a:ln w="28575" cap="flat" cmpd="sng" algn="ctr">
                  <a:solidFill>
                    <a:sysClr val="windowText" lastClr="000000"/>
                  </a:solidFill>
                  <a:prstDash val="solid"/>
                  <a:miter lim="800000"/>
                </a:ln>
                <a:effectLst/>
              </p:spPr>
            </p:cxnSp>
            <p:cxnSp>
              <p:nvCxnSpPr>
                <p:cNvPr id="156" name="Straight Connector 155">
                  <a:extLst>
                    <a:ext uri="{FF2B5EF4-FFF2-40B4-BE49-F238E27FC236}">
                      <a16:creationId xmlns:a16="http://schemas.microsoft.com/office/drawing/2014/main" id="{C7A3570B-BDE4-42CB-81C2-84F8D691AE83}"/>
                    </a:ext>
                  </a:extLst>
                </p:cNvPr>
                <p:cNvCxnSpPr/>
                <p:nvPr/>
              </p:nvCxnSpPr>
              <p:spPr>
                <a:xfrm>
                  <a:off x="7052976" y="2761284"/>
                  <a:ext cx="0" cy="224661"/>
                </a:xfrm>
                <a:prstGeom prst="line">
                  <a:avLst/>
                </a:prstGeom>
                <a:noFill/>
                <a:ln w="28575" cap="flat" cmpd="sng" algn="ctr">
                  <a:solidFill>
                    <a:sysClr val="windowText" lastClr="000000"/>
                  </a:solidFill>
                  <a:prstDash val="solid"/>
                  <a:miter lim="800000"/>
                </a:ln>
                <a:effectLst/>
              </p:spPr>
            </p:cxnSp>
            <p:cxnSp>
              <p:nvCxnSpPr>
                <p:cNvPr id="157" name="Straight Connector 156">
                  <a:extLst>
                    <a:ext uri="{FF2B5EF4-FFF2-40B4-BE49-F238E27FC236}">
                      <a16:creationId xmlns:a16="http://schemas.microsoft.com/office/drawing/2014/main" id="{63185090-F874-418A-A00E-B0C7F17B218C}"/>
                    </a:ext>
                  </a:extLst>
                </p:cNvPr>
                <p:cNvCxnSpPr/>
                <p:nvPr/>
              </p:nvCxnSpPr>
              <p:spPr>
                <a:xfrm>
                  <a:off x="8964506" y="2760054"/>
                  <a:ext cx="0" cy="224661"/>
                </a:xfrm>
                <a:prstGeom prst="line">
                  <a:avLst/>
                </a:prstGeom>
                <a:noFill/>
                <a:ln w="28575" cap="flat" cmpd="sng" algn="ctr">
                  <a:solidFill>
                    <a:sysClr val="windowText" lastClr="000000"/>
                  </a:solidFill>
                  <a:prstDash val="solid"/>
                  <a:miter lim="800000"/>
                </a:ln>
                <a:effectLst/>
              </p:spPr>
            </p:cxnSp>
            <p:cxnSp>
              <p:nvCxnSpPr>
                <p:cNvPr id="158" name="Straight Connector 157">
                  <a:extLst>
                    <a:ext uri="{FF2B5EF4-FFF2-40B4-BE49-F238E27FC236}">
                      <a16:creationId xmlns:a16="http://schemas.microsoft.com/office/drawing/2014/main" id="{B8A2905F-017D-454A-8585-76426BFAA17C}"/>
                    </a:ext>
                  </a:extLst>
                </p:cNvPr>
                <p:cNvCxnSpPr/>
                <p:nvPr/>
              </p:nvCxnSpPr>
              <p:spPr>
                <a:xfrm>
                  <a:off x="10248348" y="2766980"/>
                  <a:ext cx="0" cy="224661"/>
                </a:xfrm>
                <a:prstGeom prst="line">
                  <a:avLst/>
                </a:prstGeom>
                <a:noFill/>
                <a:ln w="28575"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159" name="Text Box 2">
                      <a:extLst>
                        <a:ext uri="{FF2B5EF4-FFF2-40B4-BE49-F238E27FC236}">
                          <a16:creationId xmlns:a16="http://schemas.microsoft.com/office/drawing/2014/main" id="{170CDFAB-20CA-4B0C-AD25-DFB7EE986103}"/>
                        </a:ext>
                      </a:extLst>
                    </p:cNvPr>
                    <p:cNvSpPr txBox="1">
                      <a:spLocks noChangeArrowheads="1"/>
                    </p:cNvSpPr>
                    <p:nvPr/>
                  </p:nvSpPr>
                  <p:spPr bwMode="auto">
                    <a:xfrm>
                      <a:off x="8755392" y="3044188"/>
                      <a:ext cx="426885" cy="38941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3</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6</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56" name="Text Box 2"/>
                    <p:cNvSpPr txBox="1">
                      <a:spLocks noRot="1" noChangeAspect="1" noMove="1" noResize="1" noEditPoints="1" noAdjustHandles="1" noChangeArrowheads="1" noChangeShapeType="1" noTextEdit="1"/>
                    </p:cNvSpPr>
                    <p:nvPr/>
                  </p:nvSpPr>
                  <p:spPr bwMode="auto">
                    <a:xfrm>
                      <a:off x="8755392" y="3044188"/>
                      <a:ext cx="426885" cy="389412"/>
                    </a:xfrm>
                    <a:prstGeom prst="rect">
                      <a:avLst/>
                    </a:prstGeom>
                    <a:blipFill>
                      <a:blip r:embed="rId7"/>
                      <a:stretch>
                        <a:fillRect t="-1961" b="-25490"/>
                      </a:stretch>
                    </a:blipFill>
                    <a:ln w="9525">
                      <a:noFill/>
                      <a:miter lim="800000"/>
                      <a:headEnd/>
                      <a:tailEnd/>
                    </a:ln>
                  </p:spPr>
                  <p:txBody>
                    <a:bodyPr/>
                    <a:lstStyle/>
                    <a:p>
                      <a:r>
                        <a:rPr lang="en-US">
                          <a:noFill/>
                        </a:rPr>
                        <a:t> </a:t>
                      </a:r>
                    </a:p>
                  </p:txBody>
                </p:sp>
              </mc:Fallback>
            </mc:AlternateContent>
            <p:cxnSp>
              <p:nvCxnSpPr>
                <p:cNvPr id="160" name="Straight Connector 159">
                  <a:extLst>
                    <a:ext uri="{FF2B5EF4-FFF2-40B4-BE49-F238E27FC236}">
                      <a16:creationId xmlns:a16="http://schemas.microsoft.com/office/drawing/2014/main" id="{C062F83D-47D6-4074-A619-044C7573AF79}"/>
                    </a:ext>
                  </a:extLst>
                </p:cNvPr>
                <p:cNvCxnSpPr/>
                <p:nvPr/>
              </p:nvCxnSpPr>
              <p:spPr>
                <a:xfrm>
                  <a:off x="7678123" y="2767024"/>
                  <a:ext cx="0" cy="224661"/>
                </a:xfrm>
                <a:prstGeom prst="line">
                  <a:avLst/>
                </a:prstGeom>
                <a:noFill/>
                <a:ln w="28575" cap="flat" cmpd="sng" algn="ctr">
                  <a:solidFill>
                    <a:sysClr val="windowText" lastClr="000000"/>
                  </a:solidFill>
                  <a:prstDash val="solid"/>
                  <a:miter lim="800000"/>
                </a:ln>
                <a:effectLst/>
              </p:spPr>
            </p:cxnSp>
            <p:cxnSp>
              <p:nvCxnSpPr>
                <p:cNvPr id="161" name="Straight Connector 160">
                  <a:extLst>
                    <a:ext uri="{FF2B5EF4-FFF2-40B4-BE49-F238E27FC236}">
                      <a16:creationId xmlns:a16="http://schemas.microsoft.com/office/drawing/2014/main" id="{3CE49BF8-BD29-4048-AB6F-BB5D84D8A1C1}"/>
                    </a:ext>
                  </a:extLst>
                </p:cNvPr>
                <p:cNvCxnSpPr/>
                <p:nvPr/>
              </p:nvCxnSpPr>
              <p:spPr>
                <a:xfrm>
                  <a:off x="8333408" y="2767024"/>
                  <a:ext cx="0" cy="224661"/>
                </a:xfrm>
                <a:prstGeom prst="line">
                  <a:avLst/>
                </a:prstGeom>
                <a:noFill/>
                <a:ln w="28575" cap="flat" cmpd="sng" algn="ctr">
                  <a:solidFill>
                    <a:sysClr val="windowText" lastClr="000000"/>
                  </a:solidFill>
                  <a:prstDash val="solid"/>
                  <a:miter lim="800000"/>
                </a:ln>
                <a:effectLst/>
              </p:spPr>
            </p:cxnSp>
            <p:cxnSp>
              <p:nvCxnSpPr>
                <p:cNvPr id="162" name="Straight Connector 161">
                  <a:extLst>
                    <a:ext uri="{FF2B5EF4-FFF2-40B4-BE49-F238E27FC236}">
                      <a16:creationId xmlns:a16="http://schemas.microsoft.com/office/drawing/2014/main" id="{27444E1D-2422-409B-B619-B8D9C2503733}"/>
                    </a:ext>
                  </a:extLst>
                </p:cNvPr>
                <p:cNvCxnSpPr/>
                <p:nvPr/>
              </p:nvCxnSpPr>
              <p:spPr>
                <a:xfrm>
                  <a:off x="9610533" y="2766980"/>
                  <a:ext cx="0" cy="224661"/>
                </a:xfrm>
                <a:prstGeom prst="line">
                  <a:avLst/>
                </a:prstGeom>
                <a:noFill/>
                <a:ln w="28575"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163" name="Text Box 2">
                      <a:extLst>
                        <a:ext uri="{FF2B5EF4-FFF2-40B4-BE49-F238E27FC236}">
                          <a16:creationId xmlns:a16="http://schemas.microsoft.com/office/drawing/2014/main" id="{8AD9B33B-77B1-4FB4-BDFB-219A3C822752}"/>
                        </a:ext>
                      </a:extLst>
                    </p:cNvPr>
                    <p:cNvSpPr txBox="1">
                      <a:spLocks noChangeArrowheads="1"/>
                    </p:cNvSpPr>
                    <p:nvPr/>
                  </p:nvSpPr>
                  <p:spPr bwMode="auto">
                    <a:xfrm>
                      <a:off x="7469009" y="3048205"/>
                      <a:ext cx="426885" cy="38941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6</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61" name="Text Box 2"/>
                    <p:cNvSpPr txBox="1">
                      <a:spLocks noRot="1" noChangeAspect="1" noMove="1" noResize="1" noEditPoints="1" noAdjustHandles="1" noChangeArrowheads="1" noChangeShapeType="1" noTextEdit="1"/>
                    </p:cNvSpPr>
                    <p:nvPr/>
                  </p:nvSpPr>
                  <p:spPr bwMode="auto">
                    <a:xfrm>
                      <a:off x="7469009" y="3048205"/>
                      <a:ext cx="426885" cy="389412"/>
                    </a:xfrm>
                    <a:prstGeom prst="rect">
                      <a:avLst/>
                    </a:prstGeom>
                    <a:blipFill>
                      <a:blip r:embed="rId8"/>
                      <a:stretch>
                        <a:fillRect b="-27451"/>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4" name="Text Box 2">
                      <a:extLst>
                        <a:ext uri="{FF2B5EF4-FFF2-40B4-BE49-F238E27FC236}">
                          <a16:creationId xmlns:a16="http://schemas.microsoft.com/office/drawing/2014/main" id="{F9B1B568-E653-4381-899D-A11A814A9643}"/>
                        </a:ext>
                      </a:extLst>
                    </p:cNvPr>
                    <p:cNvSpPr txBox="1">
                      <a:spLocks noChangeArrowheads="1"/>
                    </p:cNvSpPr>
                    <p:nvPr/>
                  </p:nvSpPr>
                  <p:spPr bwMode="auto">
                    <a:xfrm>
                      <a:off x="8125569" y="3043098"/>
                      <a:ext cx="426885" cy="38941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2</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6</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62" name="Text Box 2"/>
                    <p:cNvSpPr txBox="1">
                      <a:spLocks noRot="1" noChangeAspect="1" noMove="1" noResize="1" noEditPoints="1" noAdjustHandles="1" noChangeArrowheads="1" noChangeShapeType="1" noTextEdit="1"/>
                    </p:cNvSpPr>
                    <p:nvPr/>
                  </p:nvSpPr>
                  <p:spPr bwMode="auto">
                    <a:xfrm>
                      <a:off x="8125569" y="3043098"/>
                      <a:ext cx="426885" cy="389412"/>
                    </a:xfrm>
                    <a:prstGeom prst="rect">
                      <a:avLst/>
                    </a:prstGeom>
                    <a:blipFill>
                      <a:blip r:embed="rId5"/>
                      <a:stretch>
                        <a:fillRect t="-1961" b="-25490"/>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5" name="Text Box 2">
                      <a:extLst>
                        <a:ext uri="{FF2B5EF4-FFF2-40B4-BE49-F238E27FC236}">
                          <a16:creationId xmlns:a16="http://schemas.microsoft.com/office/drawing/2014/main" id="{442A1F1E-AC42-4F71-82EC-14BAA0B70757}"/>
                        </a:ext>
                      </a:extLst>
                    </p:cNvPr>
                    <p:cNvSpPr txBox="1">
                      <a:spLocks noChangeArrowheads="1"/>
                    </p:cNvSpPr>
                    <p:nvPr/>
                  </p:nvSpPr>
                  <p:spPr bwMode="auto">
                    <a:xfrm>
                      <a:off x="9397458" y="3042327"/>
                      <a:ext cx="426885" cy="389410"/>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6</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63" name="Text Box 2"/>
                    <p:cNvSpPr txBox="1">
                      <a:spLocks noRot="1" noChangeAspect="1" noMove="1" noResize="1" noEditPoints="1" noAdjustHandles="1" noChangeArrowheads="1" noChangeShapeType="1" noTextEdit="1"/>
                    </p:cNvSpPr>
                    <p:nvPr/>
                  </p:nvSpPr>
                  <p:spPr bwMode="auto">
                    <a:xfrm>
                      <a:off x="9397458" y="3042327"/>
                      <a:ext cx="426885" cy="389410"/>
                    </a:xfrm>
                    <a:prstGeom prst="rect">
                      <a:avLst/>
                    </a:prstGeom>
                    <a:blipFill>
                      <a:blip r:embed="rId9"/>
                      <a:stretch>
                        <a:fillRect b="-25000"/>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6" name="Text Box 2">
                      <a:extLst>
                        <a:ext uri="{FF2B5EF4-FFF2-40B4-BE49-F238E27FC236}">
                          <a16:creationId xmlns:a16="http://schemas.microsoft.com/office/drawing/2014/main" id="{2DEEAAC9-CFE8-438B-AFF6-21DD5DC338F7}"/>
                        </a:ext>
                      </a:extLst>
                    </p:cNvPr>
                    <p:cNvSpPr txBox="1">
                      <a:spLocks noChangeArrowheads="1"/>
                    </p:cNvSpPr>
                    <p:nvPr/>
                  </p:nvSpPr>
                  <p:spPr bwMode="auto">
                    <a:xfrm>
                      <a:off x="10037336" y="3046701"/>
                      <a:ext cx="426885" cy="389410"/>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5</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6</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64" name="Text Box 2"/>
                    <p:cNvSpPr txBox="1">
                      <a:spLocks noRot="1" noChangeAspect="1" noMove="1" noResize="1" noEditPoints="1" noAdjustHandles="1" noChangeArrowheads="1" noChangeShapeType="1" noTextEdit="1"/>
                    </p:cNvSpPr>
                    <p:nvPr/>
                  </p:nvSpPr>
                  <p:spPr bwMode="auto">
                    <a:xfrm>
                      <a:off x="10037336" y="3046701"/>
                      <a:ext cx="426885" cy="389410"/>
                    </a:xfrm>
                    <a:prstGeom prst="rect">
                      <a:avLst/>
                    </a:prstGeom>
                    <a:blipFill>
                      <a:blip r:embed="rId10"/>
                      <a:stretch>
                        <a:fillRect t="-1961" b="-27451"/>
                      </a:stretch>
                    </a:blipFill>
                    <a:ln w="9525">
                      <a:noFill/>
                      <a:miter lim="800000"/>
                      <a:headEnd/>
                      <a:tailEnd/>
                    </a:ln>
                  </p:spPr>
                  <p:txBody>
                    <a:bodyPr/>
                    <a:lstStyle/>
                    <a:p>
                      <a:r>
                        <a:rPr lang="en-US">
                          <a:noFill/>
                        </a:rPr>
                        <a:t> </a:t>
                      </a:r>
                    </a:p>
                  </p:txBody>
                </p:sp>
              </mc:Fallback>
            </mc:AlternateContent>
          </p:grpSp>
          <p:sp>
            <p:nvSpPr>
              <p:cNvPr id="147" name="Left Brace 146">
                <a:extLst>
                  <a:ext uri="{FF2B5EF4-FFF2-40B4-BE49-F238E27FC236}">
                    <a16:creationId xmlns:a16="http://schemas.microsoft.com/office/drawing/2014/main" id="{6515B106-8F27-4387-997B-1FA57C1DF18C}"/>
                  </a:ext>
                </a:extLst>
              </p:cNvPr>
              <p:cNvSpPr/>
              <p:nvPr/>
            </p:nvSpPr>
            <p:spPr>
              <a:xfrm rot="5400000" flipV="1">
                <a:off x="7113803" y="2611266"/>
                <a:ext cx="73152" cy="621792"/>
              </a:xfrm>
              <a:prstGeom prst="leftBrace">
                <a:avLst/>
              </a:prstGeom>
              <a:noFill/>
              <a:ln w="12700" cap="flat" cmpd="sng" algn="ctr">
                <a:solidFill>
                  <a:sysClr val="windowText" lastClr="000000"/>
                </a:solidFill>
                <a:prstDash val="solid"/>
                <a:miter lim="800000"/>
              </a:ln>
              <a:effectLst/>
            </p:spPr>
            <p:txBody>
              <a:bodyPr rtlCol="0" anchor="ctr"/>
              <a:lstStyle/>
              <a:p>
                <a:pPr algn="ctr">
                  <a:defRPr/>
                </a:pPr>
                <a:endParaRPr lang="en-US" kern="0">
                  <a:solidFill>
                    <a:prstClr val="black"/>
                  </a:solidFill>
                  <a:latin typeface="Calibri"/>
                </a:endParaRPr>
              </a:p>
            </p:txBody>
          </p:sp>
          <mc:AlternateContent xmlns:mc="http://schemas.openxmlformats.org/markup-compatibility/2006" xmlns:a14="http://schemas.microsoft.com/office/drawing/2010/main">
            <mc:Choice Requires="a14">
              <p:sp>
                <p:nvSpPr>
                  <p:cNvPr id="148" name="Text Box 2">
                    <a:extLst>
                      <a:ext uri="{FF2B5EF4-FFF2-40B4-BE49-F238E27FC236}">
                        <a16:creationId xmlns:a16="http://schemas.microsoft.com/office/drawing/2014/main" id="{AF04DB53-5680-49EA-8F8C-ED41518AE772}"/>
                      </a:ext>
                    </a:extLst>
                  </p:cNvPr>
                  <p:cNvSpPr txBox="1">
                    <a:spLocks noChangeArrowheads="1"/>
                  </p:cNvSpPr>
                  <p:nvPr/>
                </p:nvSpPr>
                <p:spPr bwMode="auto">
                  <a:xfrm>
                    <a:off x="6936937" y="2336357"/>
                    <a:ext cx="426885" cy="389410"/>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2</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45" name="Text Box 2"/>
                  <p:cNvSpPr txBox="1">
                    <a:spLocks noRot="1" noChangeAspect="1" noMove="1" noResize="1" noEditPoints="1" noAdjustHandles="1" noChangeArrowheads="1" noChangeShapeType="1" noTextEdit="1"/>
                  </p:cNvSpPr>
                  <p:nvPr/>
                </p:nvSpPr>
                <p:spPr bwMode="auto">
                  <a:xfrm>
                    <a:off x="6936937" y="2336357"/>
                    <a:ext cx="426885" cy="389410"/>
                  </a:xfrm>
                  <a:prstGeom prst="rect">
                    <a:avLst/>
                  </a:prstGeom>
                  <a:blipFill>
                    <a:blip r:embed="rId6"/>
                    <a:stretch>
                      <a:fillRect t="-1961" b="-25490"/>
                    </a:stretch>
                  </a:blipFill>
                  <a:ln w="9525">
                    <a:noFill/>
                    <a:miter lim="800000"/>
                    <a:headEnd/>
                    <a:tailEnd/>
                  </a:ln>
                </p:spPr>
                <p:txBody>
                  <a:bodyPr/>
                  <a:lstStyle/>
                  <a:p>
                    <a:r>
                      <a:rPr lang="en-US">
                        <a:noFill/>
                      </a:rPr>
                      <a:t> </a:t>
                    </a:r>
                  </a:p>
                </p:txBody>
              </p:sp>
            </mc:Fallback>
          </mc:AlternateContent>
          <p:sp>
            <p:nvSpPr>
              <p:cNvPr id="149" name="Left Brace 148">
                <a:extLst>
                  <a:ext uri="{FF2B5EF4-FFF2-40B4-BE49-F238E27FC236}">
                    <a16:creationId xmlns:a16="http://schemas.microsoft.com/office/drawing/2014/main" id="{219D1994-CC11-48CC-B9C7-D67CF3526C86}"/>
                  </a:ext>
                </a:extLst>
              </p:cNvPr>
              <p:cNvSpPr/>
              <p:nvPr/>
            </p:nvSpPr>
            <p:spPr>
              <a:xfrm rot="5400000" flipV="1">
                <a:off x="7754844" y="2602122"/>
                <a:ext cx="73152" cy="640080"/>
              </a:xfrm>
              <a:prstGeom prst="leftBrace">
                <a:avLst/>
              </a:prstGeom>
              <a:noFill/>
              <a:ln w="12700" cap="flat" cmpd="sng" algn="ctr">
                <a:solidFill>
                  <a:sysClr val="windowText" lastClr="000000"/>
                </a:solidFill>
                <a:prstDash val="solid"/>
                <a:miter lim="800000"/>
              </a:ln>
              <a:effectLst/>
            </p:spPr>
            <p:txBody>
              <a:bodyPr rtlCol="0" anchor="ctr"/>
              <a:lstStyle/>
              <a:p>
                <a:pPr algn="ctr">
                  <a:defRPr/>
                </a:pPr>
                <a:endParaRPr lang="en-US" kern="0">
                  <a:solidFill>
                    <a:prstClr val="black"/>
                  </a:solidFill>
                  <a:latin typeface="Calibri"/>
                </a:endParaRPr>
              </a:p>
            </p:txBody>
          </p:sp>
          <mc:AlternateContent xmlns:mc="http://schemas.openxmlformats.org/markup-compatibility/2006" xmlns:a14="http://schemas.microsoft.com/office/drawing/2010/main">
            <mc:Choice Requires="a14">
              <p:sp>
                <p:nvSpPr>
                  <p:cNvPr id="150" name="Text Box 2">
                    <a:extLst>
                      <a:ext uri="{FF2B5EF4-FFF2-40B4-BE49-F238E27FC236}">
                        <a16:creationId xmlns:a16="http://schemas.microsoft.com/office/drawing/2014/main" id="{42B696DC-1F86-4AD8-B41F-640C62071173}"/>
                      </a:ext>
                    </a:extLst>
                  </p:cNvPr>
                  <p:cNvSpPr txBox="1">
                    <a:spLocks noChangeArrowheads="1"/>
                  </p:cNvSpPr>
                  <p:nvPr/>
                </p:nvSpPr>
                <p:spPr bwMode="auto">
                  <a:xfrm>
                    <a:off x="7584360" y="2336357"/>
                    <a:ext cx="426885" cy="389410"/>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2</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47" name="Text Box 2"/>
                  <p:cNvSpPr txBox="1">
                    <a:spLocks noRot="1" noChangeAspect="1" noMove="1" noResize="1" noEditPoints="1" noAdjustHandles="1" noChangeArrowheads="1" noChangeShapeType="1" noTextEdit="1"/>
                  </p:cNvSpPr>
                  <p:nvPr/>
                </p:nvSpPr>
                <p:spPr bwMode="auto">
                  <a:xfrm>
                    <a:off x="7584360" y="2336357"/>
                    <a:ext cx="426885" cy="389410"/>
                  </a:xfrm>
                  <a:prstGeom prst="rect">
                    <a:avLst/>
                  </a:prstGeom>
                  <a:blipFill>
                    <a:blip r:embed="rId11"/>
                    <a:stretch>
                      <a:fillRect t="-1961" b="-25490"/>
                    </a:stretch>
                  </a:blipFill>
                  <a:ln w="9525">
                    <a:noFill/>
                    <a:miter lim="800000"/>
                    <a:headEnd/>
                    <a:tailEnd/>
                  </a:ln>
                </p:spPr>
                <p:txBody>
                  <a:bodyPr/>
                  <a:lstStyle/>
                  <a:p>
                    <a:r>
                      <a:rPr lang="en-US">
                        <a:noFill/>
                      </a:rPr>
                      <a:t> </a:t>
                    </a:r>
                  </a:p>
                </p:txBody>
              </p:sp>
            </mc:Fallback>
          </mc:AlternateContent>
          <p:sp>
            <p:nvSpPr>
              <p:cNvPr id="151" name="Oval 150">
                <a:extLst>
                  <a:ext uri="{FF2B5EF4-FFF2-40B4-BE49-F238E27FC236}">
                    <a16:creationId xmlns:a16="http://schemas.microsoft.com/office/drawing/2014/main" id="{62319627-19D9-47BD-8FDE-4FB35E48CB75}"/>
                  </a:ext>
                </a:extLst>
              </p:cNvPr>
              <p:cNvSpPr/>
              <p:nvPr/>
            </p:nvSpPr>
            <p:spPr>
              <a:xfrm>
                <a:off x="8079810" y="3021938"/>
                <a:ext cx="91440" cy="91439"/>
              </a:xfrm>
              <a:prstGeom prst="ellipse">
                <a:avLst/>
              </a:prstGeom>
              <a:solidFill>
                <a:sysClr val="windowText" lastClr="000000"/>
              </a:solidFill>
              <a:ln w="12700" cap="flat" cmpd="sng" algn="ctr">
                <a:noFill/>
                <a:prstDash val="solid"/>
                <a:miter lim="800000"/>
              </a:ln>
              <a:effectLst/>
            </p:spPr>
            <p:txBody>
              <a:bodyPr rtlCol="0" anchor="ctr"/>
              <a:lstStyle/>
              <a:p>
                <a:pPr algn="ctr">
                  <a:defRPr/>
                </a:pPr>
                <a:endParaRPr lang="en-US" kern="0">
                  <a:solidFill>
                    <a:prstClr val="white"/>
                  </a:solidFill>
                  <a:latin typeface="Calibri"/>
                </a:endParaRPr>
              </a:p>
            </p:txBody>
          </p:sp>
        </p:grpSp>
      </p:grpSp>
      <mc:AlternateContent xmlns:mc="http://schemas.openxmlformats.org/markup-compatibility/2006" xmlns:a14="http://schemas.microsoft.com/office/drawing/2010/main">
        <mc:Choice Requires="a14">
          <p:sp>
            <p:nvSpPr>
              <p:cNvPr id="83" name="Content Placeholder 2">
                <a:extLst>
                  <a:ext uri="{FF2B5EF4-FFF2-40B4-BE49-F238E27FC236}">
                    <a16:creationId xmlns:a16="http://schemas.microsoft.com/office/drawing/2014/main" id="{38A20D47-7012-41E1-81C0-FE35B229A6D9}"/>
                  </a:ext>
                </a:extLst>
              </p:cNvPr>
              <p:cNvSpPr>
                <a:spLocks noGrp="1"/>
              </p:cNvSpPr>
              <p:nvPr>
                <p:ph sz="half" idx="1"/>
              </p:nvPr>
            </p:nvSpPr>
            <p:spPr>
              <a:xfrm>
                <a:off x="551991" y="1689915"/>
                <a:ext cx="5338695" cy="4390845"/>
              </a:xfrm>
            </p:spPr>
            <p:txBody>
              <a:bodyPr>
                <a:normAutofit/>
              </a:bodyPr>
              <a:lstStyle/>
              <a:p>
                <a:pPr marL="0" indent="0" algn="ctr">
                  <a:buNone/>
                </a:pPr>
                <a14:m>
                  <m:oMathPara xmlns:m="http://schemas.openxmlformats.org/officeDocument/2006/math">
                    <m:oMathParaPr>
                      <m:jc m:val="centerGroup"/>
                    </m:oMathParaPr>
                    <m:oMath xmlns:m="http://schemas.openxmlformats.org/officeDocument/2006/math">
                      <m:r>
                        <a:rPr lang="en-US" sz="2400" b="0" i="1" smtClean="0">
                          <a:solidFill>
                            <a:schemeClr val="tx1"/>
                          </a:solidFill>
                          <a:latin typeface="Cambria Math" panose="02040503050406030204" pitchFamily="18" charset="0"/>
                        </a:rPr>
                        <m:t>2</m:t>
                      </m:r>
                      <m:r>
                        <a:rPr lang="en-US" sz="2400" b="0" i="1" smtClean="0">
                          <a:solidFill>
                            <a:schemeClr val="tx1"/>
                          </a:solidFill>
                          <a:latin typeface="Cambria Math" panose="02040503050406030204" pitchFamily="18" charset="0"/>
                          <a:ea typeface="Cambria Math" panose="02040503050406030204" pitchFamily="18" charset="0"/>
                        </a:rPr>
                        <m:t>×</m:t>
                      </m:r>
                      <m:box>
                        <m:boxPr>
                          <m:ctrlPr>
                            <a:rPr lang="en-US" sz="2400" b="0" i="1" smtClean="0">
                              <a:solidFill>
                                <a:schemeClr val="tx1"/>
                              </a:solidFill>
                              <a:latin typeface="Cambria Math" panose="02040503050406030204" pitchFamily="18" charset="0"/>
                              <a:ea typeface="Cambria Math" panose="02040503050406030204" pitchFamily="18" charset="0"/>
                            </a:rPr>
                          </m:ctrlPr>
                        </m:boxPr>
                        <m:e>
                          <m:argPr>
                            <m:argSz m:val="-1"/>
                          </m:argPr>
                          <m:f>
                            <m:fPr>
                              <m:ctrlPr>
                                <a:rPr lang="en-US" sz="2400" b="0" i="1" smtClean="0">
                                  <a:solidFill>
                                    <a:schemeClr val="tx1"/>
                                  </a:solidFill>
                                  <a:latin typeface="Cambria Math" panose="02040503050406030204" pitchFamily="18" charset="0"/>
                                  <a:ea typeface="Cambria Math" panose="02040503050406030204" pitchFamily="18" charset="0"/>
                                </a:rPr>
                              </m:ctrlPr>
                            </m:fPr>
                            <m:num>
                              <m:r>
                                <a:rPr lang="en-US" sz="2400" b="0" i="1" smtClean="0">
                                  <a:solidFill>
                                    <a:schemeClr val="tx1"/>
                                  </a:solidFill>
                                  <a:latin typeface="Cambria Math" panose="02040503050406030204" pitchFamily="18" charset="0"/>
                                  <a:ea typeface="Cambria Math" panose="02040503050406030204" pitchFamily="18" charset="0"/>
                                </a:rPr>
                                <m:t>2</m:t>
                              </m:r>
                            </m:num>
                            <m:den>
                              <m:r>
                                <a:rPr lang="en-US" sz="2400" b="0" i="1" smtClean="0">
                                  <a:solidFill>
                                    <a:schemeClr val="tx1"/>
                                  </a:solidFill>
                                  <a:latin typeface="Cambria Math" panose="02040503050406030204" pitchFamily="18" charset="0"/>
                                  <a:ea typeface="Cambria Math" panose="02040503050406030204" pitchFamily="18" charset="0"/>
                                </a:rPr>
                                <m:t>6</m:t>
                              </m:r>
                            </m:den>
                          </m:f>
                        </m:e>
                      </m:box>
                    </m:oMath>
                  </m:oMathPara>
                </a14:m>
                <a:endParaRPr lang="en-US" sz="2400" dirty="0">
                  <a:solidFill>
                    <a:schemeClr val="tx1"/>
                  </a:solidFill>
                </a:endParaRPr>
              </a:p>
            </p:txBody>
          </p:sp>
        </mc:Choice>
        <mc:Fallback xmlns="">
          <p:sp>
            <p:nvSpPr>
              <p:cNvPr id="83" name="Content Placeholder 2">
                <a:extLst>
                  <a:ext uri="{FF2B5EF4-FFF2-40B4-BE49-F238E27FC236}">
                    <a16:creationId xmlns:a16="http://schemas.microsoft.com/office/drawing/2014/main" id="{38A20D47-7012-41E1-81C0-FE35B229A6D9}"/>
                  </a:ext>
                </a:extLst>
              </p:cNvPr>
              <p:cNvSpPr>
                <a:spLocks noGrp="1" noRot="1" noChangeAspect="1" noMove="1" noResize="1" noEditPoints="1" noAdjustHandles="1" noChangeArrowheads="1" noChangeShapeType="1" noTextEdit="1"/>
              </p:cNvSpPr>
              <p:nvPr>
                <p:ph sz="half" idx="1"/>
              </p:nvPr>
            </p:nvSpPr>
            <p:spPr>
              <a:xfrm>
                <a:off x="551991" y="1689915"/>
                <a:ext cx="5338695" cy="4390845"/>
              </a:xfrm>
              <a:blipFill>
                <a:blip r:embed="rId1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4" name="Content Placeholder 3">
                <a:extLst>
                  <a:ext uri="{FF2B5EF4-FFF2-40B4-BE49-F238E27FC236}">
                    <a16:creationId xmlns:a16="http://schemas.microsoft.com/office/drawing/2014/main" id="{154416B0-F123-43E7-BAC8-3BCA5F1BF806}"/>
                  </a:ext>
                </a:extLst>
              </p:cNvPr>
              <p:cNvSpPr>
                <a:spLocks noGrp="1"/>
              </p:cNvSpPr>
              <p:nvPr>
                <p:ph sz="half" idx="4294967295"/>
              </p:nvPr>
            </p:nvSpPr>
            <p:spPr>
              <a:xfrm>
                <a:off x="6294714" y="1689915"/>
                <a:ext cx="5368195" cy="4390845"/>
              </a:xfrm>
            </p:spPr>
            <p:txBody>
              <a:bodyPr>
                <a:normAutofit/>
              </a:bodyPr>
              <a:lstStyle/>
              <a:p>
                <a:pPr marL="0" indent="0" algn="ctr">
                  <a:buNone/>
                </a:pPr>
                <a14:m>
                  <m:oMathPara xmlns:m="http://schemas.openxmlformats.org/officeDocument/2006/math">
                    <m:oMathParaPr>
                      <m:jc m:val="centerGroup"/>
                    </m:oMathParaPr>
                    <m:oMath xmlns:m="http://schemas.openxmlformats.org/officeDocument/2006/math">
                      <m:box>
                        <m:boxPr>
                          <m:ctrlPr>
                            <a:rPr lang="en-US" sz="2400" i="1" smtClean="0">
                              <a:solidFill>
                                <a:schemeClr val="tx1"/>
                              </a:solidFill>
                              <a:latin typeface="Cambria Math" panose="02040503050406030204" pitchFamily="18" charset="0"/>
                            </a:rPr>
                          </m:ctrlPr>
                        </m:boxPr>
                        <m:e>
                          <m:argPr>
                            <m:argSz m:val="-1"/>
                          </m:argPr>
                          <m:f>
                            <m:fPr>
                              <m:ctrlPr>
                                <a:rPr lang="en-US" sz="2400" i="1" smtClean="0">
                                  <a:solidFill>
                                    <a:schemeClr val="tx1"/>
                                  </a:solidFill>
                                  <a:latin typeface="Cambria Math" panose="02040503050406030204" pitchFamily="18" charset="0"/>
                                </a:rPr>
                              </m:ctrlPr>
                            </m:fPr>
                            <m:num>
                              <m:r>
                                <a:rPr lang="en-US" sz="2400" b="0" i="1" smtClean="0">
                                  <a:solidFill>
                                    <a:schemeClr val="tx1"/>
                                  </a:solidFill>
                                  <a:latin typeface="Cambria Math" panose="02040503050406030204" pitchFamily="18" charset="0"/>
                                </a:rPr>
                                <m:t>1</m:t>
                              </m:r>
                            </m:num>
                            <m:den>
                              <m:r>
                                <a:rPr lang="en-US" sz="2400" b="0" i="1" smtClean="0">
                                  <a:solidFill>
                                    <a:schemeClr val="tx1"/>
                                  </a:solidFill>
                                  <a:latin typeface="Cambria Math" panose="02040503050406030204" pitchFamily="18" charset="0"/>
                                </a:rPr>
                                <m:t>2</m:t>
                              </m:r>
                            </m:den>
                          </m:f>
                        </m:e>
                      </m:box>
                      <m:r>
                        <a:rPr lang="en-US" sz="2400" i="1" smtClean="0">
                          <a:solidFill>
                            <a:schemeClr val="tx1"/>
                          </a:solidFill>
                          <a:latin typeface="Cambria Math" panose="02040503050406030204" pitchFamily="18" charset="0"/>
                          <a:ea typeface="Cambria Math" panose="02040503050406030204" pitchFamily="18" charset="0"/>
                        </a:rPr>
                        <m:t>×</m:t>
                      </m:r>
                      <m:box>
                        <m:boxPr>
                          <m:ctrlPr>
                            <a:rPr lang="en-US" sz="2400" i="1" smtClean="0">
                              <a:solidFill>
                                <a:schemeClr val="tx1"/>
                              </a:solidFill>
                              <a:latin typeface="Cambria Math" panose="02040503050406030204" pitchFamily="18" charset="0"/>
                              <a:ea typeface="Cambria Math" panose="02040503050406030204" pitchFamily="18" charset="0"/>
                            </a:rPr>
                          </m:ctrlPr>
                        </m:boxPr>
                        <m:e>
                          <m:argPr>
                            <m:argSz m:val="-1"/>
                          </m:argPr>
                          <m:f>
                            <m:fPr>
                              <m:ctrlPr>
                                <a:rPr lang="en-US" sz="2400" i="1" smtClean="0">
                                  <a:solidFill>
                                    <a:schemeClr val="tx1"/>
                                  </a:solidFill>
                                  <a:latin typeface="Cambria Math" panose="02040503050406030204" pitchFamily="18" charset="0"/>
                                  <a:ea typeface="Cambria Math" panose="02040503050406030204" pitchFamily="18" charset="0"/>
                                </a:rPr>
                              </m:ctrlPr>
                            </m:fPr>
                            <m:num>
                              <m:r>
                                <a:rPr lang="en-US" sz="2400" b="0" i="1" smtClean="0">
                                  <a:solidFill>
                                    <a:schemeClr val="tx1"/>
                                  </a:solidFill>
                                  <a:latin typeface="Cambria Math" panose="02040503050406030204" pitchFamily="18" charset="0"/>
                                  <a:ea typeface="Cambria Math" panose="02040503050406030204" pitchFamily="18" charset="0"/>
                                </a:rPr>
                                <m:t>2</m:t>
                              </m:r>
                            </m:num>
                            <m:den>
                              <m:r>
                                <a:rPr lang="en-US" sz="2400" b="0" i="1" smtClean="0">
                                  <a:solidFill>
                                    <a:schemeClr val="tx1"/>
                                  </a:solidFill>
                                  <a:latin typeface="Cambria Math" panose="02040503050406030204" pitchFamily="18" charset="0"/>
                                  <a:ea typeface="Cambria Math" panose="02040503050406030204" pitchFamily="18" charset="0"/>
                                </a:rPr>
                                <m:t>6</m:t>
                              </m:r>
                            </m:den>
                          </m:f>
                        </m:e>
                      </m:box>
                    </m:oMath>
                  </m:oMathPara>
                </a14:m>
                <a:endParaRPr lang="en-US" sz="2400" dirty="0">
                  <a:solidFill>
                    <a:schemeClr val="tx1"/>
                  </a:solidFill>
                </a:endParaRPr>
              </a:p>
            </p:txBody>
          </p:sp>
        </mc:Choice>
        <mc:Fallback xmlns="">
          <p:sp>
            <p:nvSpPr>
              <p:cNvPr id="84" name="Content Placeholder 3">
                <a:extLst>
                  <a:ext uri="{FF2B5EF4-FFF2-40B4-BE49-F238E27FC236}">
                    <a16:creationId xmlns:a16="http://schemas.microsoft.com/office/drawing/2014/main" id="{154416B0-F123-43E7-BAC8-3BCA5F1BF806}"/>
                  </a:ext>
                </a:extLst>
              </p:cNvPr>
              <p:cNvSpPr>
                <a:spLocks noGrp="1" noRot="1" noChangeAspect="1" noMove="1" noResize="1" noEditPoints="1" noAdjustHandles="1" noChangeArrowheads="1" noChangeShapeType="1" noTextEdit="1"/>
              </p:cNvSpPr>
              <p:nvPr>
                <p:ph sz="half" idx="4294967295"/>
              </p:nvPr>
            </p:nvSpPr>
            <p:spPr>
              <a:xfrm>
                <a:off x="6294714" y="1689915"/>
                <a:ext cx="5368195" cy="4390845"/>
              </a:xfrm>
              <a:blipFill>
                <a:blip r:embed="rId17"/>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083477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529090" y="333555"/>
                <a:ext cx="11168332" cy="1356360"/>
              </a:xfrm>
              <a:ln>
                <a:noFill/>
              </a:ln>
            </p:spPr>
            <p:txBody>
              <a:bodyPr>
                <a:normAutofit/>
              </a:bodyPr>
              <a:lstStyle/>
              <a:p>
                <a:pPr algn="ctr"/>
                <a:r>
                  <a:rPr lang="en-US" dirty="0"/>
                  <a:t>Division Problem:  </a:t>
                </a:r>
                <a14:m>
                  <m:oMath xmlns:m="http://schemas.openxmlformats.org/officeDocument/2006/math">
                    <m:box>
                      <m:boxPr>
                        <m:ctrlPr>
                          <a:rPr lang="en-US" i="1" smtClean="0">
                            <a:latin typeface="Cambria Math" panose="02040503050406030204" pitchFamily="18" charset="0"/>
                          </a:rPr>
                        </m:ctrlPr>
                      </m:boxPr>
                      <m:e>
                        <m:argPr>
                          <m:argSz m:val="-1"/>
                        </m:argPr>
                        <m:r>
                          <m:rPr>
                            <m:brk m:alnAt="63"/>
                          </m:rPr>
                          <a:rPr lang="en-US" b="1" i="1" smtClean="0">
                            <a:latin typeface="Cambria Math" panose="02040503050406030204" pitchFamily="18" charset="0"/>
                          </a:rPr>
                          <m:t>𝟐</m:t>
                        </m:r>
                        <m:r>
                          <a:rPr lang="en-US" b="1" i="1" smtClean="0">
                            <a:latin typeface="Cambria Math" panose="02040503050406030204" pitchFamily="18" charset="0"/>
                          </a:rPr>
                          <m:t> </m:t>
                        </m:r>
                        <m:r>
                          <a:rPr lang="en-US" i="1">
                            <a:latin typeface="Cambria Math" panose="02040503050406030204" pitchFamily="18" charset="0"/>
                            <a:ea typeface="Cambria Math" panose="02040503050406030204" pitchFamily="18" charset="0"/>
                          </a:rPr>
                          <m:t>÷</m:t>
                        </m:r>
                        <m:r>
                          <a:rPr lang="en-US" b="1" i="1" smtClean="0">
                            <a:latin typeface="Cambria Math" panose="02040503050406030204" pitchFamily="18" charset="0"/>
                            <a:ea typeface="Cambria Math" panose="02040503050406030204" pitchFamily="18" charset="0"/>
                          </a:rPr>
                          <m:t> </m:t>
                        </m:r>
                        <m:box>
                          <m:boxPr>
                            <m:ctrlPr>
                              <a:rPr lang="en-US" i="1" smtClean="0">
                                <a:latin typeface="Cambria Math" panose="02040503050406030204" pitchFamily="18" charset="0"/>
                                <a:ea typeface="Cambria Math" panose="02040503050406030204" pitchFamily="18" charset="0"/>
                              </a:rPr>
                            </m:ctrlPr>
                          </m:boxPr>
                          <m:e>
                            <m:argPr>
                              <m:argSz m:val="-1"/>
                            </m:argPr>
                            <m:f>
                              <m:fPr>
                                <m:ctrlPr>
                                  <a:rPr lang="en-US" i="1" smtClean="0">
                                    <a:latin typeface="Cambria Math" panose="02040503050406030204" pitchFamily="18" charset="0"/>
                                    <a:ea typeface="Cambria Math" panose="02040503050406030204" pitchFamily="18" charset="0"/>
                                  </a:rPr>
                                </m:ctrlPr>
                              </m:fPr>
                              <m:num>
                                <m:r>
                                  <a:rPr lang="en-US" b="1" i="1" smtClean="0">
                                    <a:latin typeface="Cambria Math" panose="02040503050406030204" pitchFamily="18" charset="0"/>
                                    <a:ea typeface="Cambria Math" panose="02040503050406030204" pitchFamily="18" charset="0"/>
                                  </a:rPr>
                                  <m:t>𝟏</m:t>
                                </m:r>
                              </m:num>
                              <m:den>
                                <m:r>
                                  <a:rPr lang="en-US" b="1" i="1" smtClean="0">
                                    <a:latin typeface="Cambria Math" panose="02040503050406030204" pitchFamily="18" charset="0"/>
                                    <a:ea typeface="Cambria Math" panose="02040503050406030204" pitchFamily="18" charset="0"/>
                                  </a:rPr>
                                  <m:t>𝟒</m:t>
                                </m:r>
                              </m:den>
                            </m:f>
                          </m:e>
                        </m:box>
                      </m:e>
                    </m:box>
                  </m:oMath>
                </a14:m>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a:blip r:embed="rId3"/>
                <a:stretch>
                  <a:fillRect/>
                </a:stretch>
              </a:blipFill>
              <a:ln>
                <a:noFill/>
              </a:ln>
            </p:spPr>
            <p:txBody>
              <a:bodyPr/>
              <a:lstStyle/>
              <a:p>
                <a:r>
                  <a:rPr lang="en-US">
                    <a:noFill/>
                  </a:rPr>
                  <a:t> </a:t>
                </a:r>
              </a:p>
            </p:txBody>
          </p:sp>
        </mc:Fallback>
      </mc:AlternateContent>
      <p:sp>
        <p:nvSpPr>
          <p:cNvPr id="5" name="Slide Number Placeholder 4"/>
          <p:cNvSpPr>
            <a:spLocks noGrp="1"/>
          </p:cNvSpPr>
          <p:nvPr>
            <p:ph type="sldNum" sz="quarter" idx="12"/>
          </p:nvPr>
        </p:nvSpPr>
        <p:spPr/>
        <p:txBody>
          <a:bodyPr/>
          <a:lstStyle/>
          <a:p>
            <a:fld id="{BC053643-5C57-FF4B-8F48-164FB3C200EB}" type="slidenum">
              <a:rPr lang="en-US" smtClean="0"/>
              <a:t>12</a:t>
            </a:fld>
            <a:endParaRPr lang="en-US" dirty="0"/>
          </a:p>
        </p:txBody>
      </p:sp>
      <p:grpSp>
        <p:nvGrpSpPr>
          <p:cNvPr id="81" name="Group 80">
            <a:extLst>
              <a:ext uri="{FF2B5EF4-FFF2-40B4-BE49-F238E27FC236}">
                <a16:creationId xmlns:a16="http://schemas.microsoft.com/office/drawing/2014/main" id="{A98804B1-E8D1-40EA-B268-465C3C192235}"/>
              </a:ext>
            </a:extLst>
          </p:cNvPr>
          <p:cNvGrpSpPr/>
          <p:nvPr/>
        </p:nvGrpSpPr>
        <p:grpSpPr>
          <a:xfrm>
            <a:off x="1160628" y="2374927"/>
            <a:ext cx="4114800" cy="3657600"/>
            <a:chOff x="339754" y="2341658"/>
            <a:chExt cx="4114800" cy="3657600"/>
          </a:xfrm>
        </p:grpSpPr>
        <p:sp>
          <p:nvSpPr>
            <p:cNvPr id="82" name="Rectangle 81">
              <a:extLst>
                <a:ext uri="{FF2B5EF4-FFF2-40B4-BE49-F238E27FC236}">
                  <a16:creationId xmlns:a16="http://schemas.microsoft.com/office/drawing/2014/main" id="{169BBCC9-CCF4-40CD-8F23-6C581CFEB3EF}"/>
                </a:ext>
              </a:extLst>
            </p:cNvPr>
            <p:cNvSpPr/>
            <p:nvPr/>
          </p:nvSpPr>
          <p:spPr>
            <a:xfrm>
              <a:off x="339754" y="2341658"/>
              <a:ext cx="4114800" cy="3657600"/>
            </a:xfrm>
            <a:prstGeom prst="rect">
              <a:avLst/>
            </a:prstGeom>
            <a:solidFill>
              <a:schemeClr val="bg1"/>
            </a:solid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a:solidFill>
                  <a:prstClr val="black"/>
                </a:solidFill>
              </a:endParaRPr>
            </a:p>
          </p:txBody>
        </p:sp>
        <p:grpSp>
          <p:nvGrpSpPr>
            <p:cNvPr id="83" name="Group 82">
              <a:extLst>
                <a:ext uri="{FF2B5EF4-FFF2-40B4-BE49-F238E27FC236}">
                  <a16:creationId xmlns:a16="http://schemas.microsoft.com/office/drawing/2014/main" id="{4E108959-3A1D-487A-9CF1-35F00A946BA0}"/>
                </a:ext>
              </a:extLst>
            </p:cNvPr>
            <p:cNvGrpSpPr/>
            <p:nvPr/>
          </p:nvGrpSpPr>
          <p:grpSpPr>
            <a:xfrm>
              <a:off x="442118" y="3078660"/>
              <a:ext cx="3880725" cy="2197573"/>
              <a:chOff x="968097" y="3245612"/>
              <a:chExt cx="4864381" cy="2748793"/>
            </a:xfrm>
          </p:grpSpPr>
          <p:sp>
            <p:nvSpPr>
              <p:cNvPr id="84" name="Rectangle 83">
                <a:extLst>
                  <a:ext uri="{FF2B5EF4-FFF2-40B4-BE49-F238E27FC236}">
                    <a16:creationId xmlns:a16="http://schemas.microsoft.com/office/drawing/2014/main" id="{122265AE-A97B-4BE5-9DF0-7C6E58E9D7AC}"/>
                  </a:ext>
                </a:extLst>
              </p:cNvPr>
              <p:cNvSpPr/>
              <p:nvPr/>
            </p:nvSpPr>
            <p:spPr>
              <a:xfrm>
                <a:off x="2584898" y="3705153"/>
                <a:ext cx="365761" cy="274320"/>
              </a:xfrm>
              <a:prstGeom prst="rect">
                <a:avLst/>
              </a:prstGeom>
              <a:solidFill>
                <a:srgbClr val="4472C4">
                  <a:lumMod val="60000"/>
                  <a:lumOff val="40000"/>
                </a:srgbClr>
              </a:solidFill>
              <a:ln w="1905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a:solidFill>
                    <a:prstClr val="black"/>
                  </a:solidFill>
                </a:endParaRPr>
              </a:p>
            </p:txBody>
          </p:sp>
          <p:sp>
            <p:nvSpPr>
              <p:cNvPr id="85" name="Rectangle 84">
                <a:extLst>
                  <a:ext uri="{FF2B5EF4-FFF2-40B4-BE49-F238E27FC236}">
                    <a16:creationId xmlns:a16="http://schemas.microsoft.com/office/drawing/2014/main" id="{C1225DE6-7D5A-4D54-8F5F-2595459191EF}"/>
                  </a:ext>
                </a:extLst>
              </p:cNvPr>
              <p:cNvSpPr/>
              <p:nvPr/>
            </p:nvSpPr>
            <p:spPr>
              <a:xfrm>
                <a:off x="2586639" y="3327603"/>
                <a:ext cx="1463040" cy="274320"/>
              </a:xfrm>
              <a:prstGeom prst="rect">
                <a:avLst/>
              </a:prstGeom>
              <a:solidFill>
                <a:srgbClr val="A162D0"/>
              </a:solidFill>
              <a:ln w="1905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a:solidFill>
                    <a:prstClr val="black"/>
                  </a:solidFill>
                </a:endParaRPr>
              </a:p>
            </p:txBody>
          </p:sp>
          <p:sp>
            <p:nvSpPr>
              <p:cNvPr id="86" name="Rectangle 85">
                <a:extLst>
                  <a:ext uri="{FF2B5EF4-FFF2-40B4-BE49-F238E27FC236}">
                    <a16:creationId xmlns:a16="http://schemas.microsoft.com/office/drawing/2014/main" id="{A6EABB1D-72E8-4FBC-8C2A-A1AE2CA6282B}"/>
                  </a:ext>
                </a:extLst>
              </p:cNvPr>
              <p:cNvSpPr/>
              <p:nvPr/>
            </p:nvSpPr>
            <p:spPr>
              <a:xfrm>
                <a:off x="2878218" y="4928079"/>
                <a:ext cx="2926080" cy="274320"/>
              </a:xfrm>
              <a:prstGeom prst="rect">
                <a:avLst/>
              </a:prstGeom>
              <a:solidFill>
                <a:srgbClr val="A162D0"/>
              </a:solidFill>
              <a:ln w="1905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a:solidFill>
                    <a:prstClr val="black"/>
                  </a:solidFill>
                </a:endParaRPr>
              </a:p>
            </p:txBody>
          </p:sp>
          <p:sp>
            <p:nvSpPr>
              <p:cNvPr id="87" name="Text Box 2">
                <a:extLst>
                  <a:ext uri="{FF2B5EF4-FFF2-40B4-BE49-F238E27FC236}">
                    <a16:creationId xmlns:a16="http://schemas.microsoft.com/office/drawing/2014/main" id="{D07B5F1A-739C-4F78-AE68-D610095EDC2F}"/>
                  </a:ext>
                </a:extLst>
              </p:cNvPr>
              <p:cNvSpPr txBox="1">
                <a:spLocks noChangeArrowheads="1"/>
              </p:cNvSpPr>
              <p:nvPr/>
            </p:nvSpPr>
            <p:spPr bwMode="auto">
              <a:xfrm>
                <a:off x="1452718" y="3245612"/>
                <a:ext cx="1192022" cy="38941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000" kern="0" dirty="0">
                    <a:solidFill>
                      <a:prstClr val="black"/>
                    </a:solidFill>
                    <a:latin typeface="Times New Roman" panose="02020603050405020304" pitchFamily="18" charset="0"/>
                    <a:ea typeface="Cambria Math" panose="02040503050406030204" pitchFamily="18" charset="0"/>
                    <a:cs typeface="Times New Roman" panose="02020603050405020304" pitchFamily="18" charset="0"/>
                  </a:rPr>
                  <a:t>whole </a:t>
                </a:r>
              </a:p>
            </p:txBody>
          </p:sp>
          <mc:AlternateContent xmlns:mc="http://schemas.openxmlformats.org/markup-compatibility/2006" xmlns:a14="http://schemas.microsoft.com/office/drawing/2010/main">
            <mc:Choice Requires="a14">
              <p:sp>
                <p:nvSpPr>
                  <p:cNvPr id="88" name="Text Box 2">
                    <a:extLst>
                      <a:ext uri="{FF2B5EF4-FFF2-40B4-BE49-F238E27FC236}">
                        <a16:creationId xmlns:a16="http://schemas.microsoft.com/office/drawing/2014/main" id="{EDFE663A-10E2-4F00-9C8F-D8892A4E062D}"/>
                      </a:ext>
                    </a:extLst>
                  </p:cNvPr>
                  <p:cNvSpPr txBox="1">
                    <a:spLocks noChangeArrowheads="1"/>
                  </p:cNvSpPr>
                  <p:nvPr/>
                </p:nvSpPr>
                <p:spPr bwMode="auto">
                  <a:xfrm>
                    <a:off x="2142398" y="3648585"/>
                    <a:ext cx="426885" cy="38941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5" name="Text Box 2"/>
                  <p:cNvSpPr txBox="1">
                    <a:spLocks noRot="1" noChangeAspect="1" noMove="1" noResize="1" noEditPoints="1" noAdjustHandles="1" noChangeArrowheads="1" noChangeShapeType="1" noTextEdit="1"/>
                  </p:cNvSpPr>
                  <p:nvPr/>
                </p:nvSpPr>
                <p:spPr bwMode="auto">
                  <a:xfrm>
                    <a:off x="2142398" y="3648585"/>
                    <a:ext cx="426885" cy="389412"/>
                  </a:xfrm>
                  <a:prstGeom prst="rect">
                    <a:avLst/>
                  </a:prstGeom>
                  <a:blipFill>
                    <a:blip r:embed="rId4"/>
                    <a:stretch>
                      <a:fillRect b="-27451"/>
                    </a:stretch>
                  </a:blipFill>
                  <a:ln w="9525">
                    <a:noFill/>
                    <a:miter lim="800000"/>
                    <a:headEnd/>
                    <a:tailEnd/>
                  </a:ln>
                </p:spPr>
                <p:txBody>
                  <a:bodyPr/>
                  <a:lstStyle/>
                  <a:p>
                    <a:r>
                      <a:rPr lang="en-US">
                        <a:noFill/>
                      </a:rPr>
                      <a:t> </a:t>
                    </a:r>
                  </a:p>
                </p:txBody>
              </p:sp>
            </mc:Fallback>
          </mc:AlternateContent>
          <p:sp>
            <p:nvSpPr>
              <p:cNvPr id="89" name="Text Box 2">
                <a:extLst>
                  <a:ext uri="{FF2B5EF4-FFF2-40B4-BE49-F238E27FC236}">
                    <a16:creationId xmlns:a16="http://schemas.microsoft.com/office/drawing/2014/main" id="{8C1819F8-7117-483C-BD7E-656D6C911C0C}"/>
                  </a:ext>
                </a:extLst>
              </p:cNvPr>
              <p:cNvSpPr txBox="1">
                <a:spLocks noChangeArrowheads="1"/>
              </p:cNvSpPr>
              <p:nvPr/>
            </p:nvSpPr>
            <p:spPr bwMode="auto">
              <a:xfrm>
                <a:off x="1433524" y="4852980"/>
                <a:ext cx="1387827" cy="389412"/>
              </a:xfrm>
              <a:prstGeom prst="rect">
                <a:avLst/>
              </a:prstGeom>
              <a:noFill/>
              <a:ln w="9525">
                <a:noFill/>
                <a:miter lim="800000"/>
                <a:headEnd/>
                <a:tailEnd/>
              </a:ln>
            </p:spPr>
            <p:txBody>
              <a:bodyPr rot="0" vert="horz" wrap="square" lIns="0" tIns="45720" rIns="0" bIns="45720" anchor="ctr" anchorCtr="0">
                <a:noAutofit/>
              </a:bodyPr>
              <a:lstStyle/>
              <a:p>
                <a:pPr algn="ctr">
                  <a:defRPr/>
                </a:pPr>
                <a:r>
                  <a:rPr lang="en-US" sz="2000" kern="0" dirty="0">
                    <a:solidFill>
                      <a:prstClr val="black"/>
                    </a:solidFill>
                    <a:latin typeface="Times New Roman" panose="02020603050405020304" pitchFamily="18" charset="0"/>
                    <a:ea typeface="Cambria Math" panose="02040503050406030204" pitchFamily="18" charset="0"/>
                    <a:cs typeface="Times New Roman" panose="02020603050405020304" pitchFamily="18" charset="0"/>
                  </a:rPr>
                  <a:t>2 wholes </a:t>
                </a:r>
              </a:p>
            </p:txBody>
          </p:sp>
          <p:sp>
            <p:nvSpPr>
              <p:cNvPr id="90" name="Text Box 2">
                <a:extLst>
                  <a:ext uri="{FF2B5EF4-FFF2-40B4-BE49-F238E27FC236}">
                    <a16:creationId xmlns:a16="http://schemas.microsoft.com/office/drawing/2014/main" id="{F7E2E184-8796-46C3-976C-83CAE48C3EE0}"/>
                  </a:ext>
                </a:extLst>
              </p:cNvPr>
              <p:cNvSpPr txBox="1">
                <a:spLocks noChangeArrowheads="1"/>
              </p:cNvSpPr>
              <p:nvPr/>
            </p:nvSpPr>
            <p:spPr bwMode="auto">
              <a:xfrm>
                <a:off x="968412" y="3472409"/>
                <a:ext cx="426885" cy="389413"/>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Garamond" panose="02020404030301010803" pitchFamily="18" charset="0"/>
                    <a:ea typeface="Cambria Math" panose="02040503050406030204" pitchFamily="18" charset="0"/>
                    <a:cs typeface="Times New Roman" panose="02020603050405020304" pitchFamily="18" charset="0"/>
                  </a:rPr>
                  <a:t>1</a:t>
                </a:r>
                <a:r>
                  <a:rPr lang="en-US" sz="1600" kern="0" dirty="0">
                    <a:solidFill>
                      <a:prstClr val="black"/>
                    </a:solidFill>
                    <a:latin typeface="Garamond" panose="02020404030301010803" pitchFamily="18" charset="0"/>
                    <a:ea typeface="Cambria Math" panose="02040503050406030204" pitchFamily="18" charset="0"/>
                    <a:cs typeface="Times New Roman" panose="02020603050405020304" pitchFamily="18" charset="0"/>
                  </a:rPr>
                  <a:t> </a:t>
                </a:r>
              </a:p>
            </p:txBody>
          </p:sp>
          <p:sp>
            <p:nvSpPr>
              <p:cNvPr id="91" name="Oval 90">
                <a:extLst>
                  <a:ext uri="{FF2B5EF4-FFF2-40B4-BE49-F238E27FC236}">
                    <a16:creationId xmlns:a16="http://schemas.microsoft.com/office/drawing/2014/main" id="{D58DE593-C178-4B74-949A-CFAD68B08AA5}"/>
                  </a:ext>
                </a:extLst>
              </p:cNvPr>
              <p:cNvSpPr/>
              <p:nvPr/>
            </p:nvSpPr>
            <p:spPr>
              <a:xfrm>
                <a:off x="974130" y="3461460"/>
                <a:ext cx="411480" cy="409885"/>
              </a:xfrm>
              <a:prstGeom prst="ellipse">
                <a:avLst/>
              </a:prstGeom>
              <a:noFill/>
              <a:ln w="19050" cap="flat" cmpd="sng" algn="ctr">
                <a:solidFill>
                  <a:sysClr val="windowText" lastClr="000000"/>
                </a:solidFill>
                <a:prstDash val="solid"/>
                <a:miter lim="800000"/>
              </a:ln>
              <a:effectLst/>
            </p:spPr>
            <p:txBody>
              <a:bodyPr rtlCol="0" anchor="ctr"/>
              <a:lstStyle/>
              <a:p>
                <a:pPr algn="ctr">
                  <a:defRPr/>
                </a:pPr>
                <a:endParaRPr lang="en-US" kern="0">
                  <a:solidFill>
                    <a:prstClr val="white"/>
                  </a:solidFill>
                  <a:latin typeface="Calibri"/>
                </a:endParaRPr>
              </a:p>
            </p:txBody>
          </p:sp>
          <p:sp>
            <p:nvSpPr>
              <p:cNvPr id="92" name="Text Box 2">
                <a:extLst>
                  <a:ext uri="{FF2B5EF4-FFF2-40B4-BE49-F238E27FC236}">
                    <a16:creationId xmlns:a16="http://schemas.microsoft.com/office/drawing/2014/main" id="{8E4ECA10-9DEC-4676-985A-BB573F5527F4}"/>
                  </a:ext>
                </a:extLst>
              </p:cNvPr>
              <p:cNvSpPr txBox="1">
                <a:spLocks noChangeArrowheads="1"/>
              </p:cNvSpPr>
              <p:nvPr/>
            </p:nvSpPr>
            <p:spPr bwMode="auto">
              <a:xfrm>
                <a:off x="968097" y="5051311"/>
                <a:ext cx="426885" cy="389413"/>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Garamond" panose="02020404030301010803" pitchFamily="18" charset="0"/>
                    <a:ea typeface="Cambria Math" panose="02040503050406030204" pitchFamily="18" charset="0"/>
                    <a:cs typeface="Times New Roman" panose="02020603050405020304" pitchFamily="18" charset="0"/>
                  </a:rPr>
                  <a:t>2</a:t>
                </a:r>
                <a:r>
                  <a:rPr lang="en-US" sz="1600" kern="0" dirty="0">
                    <a:solidFill>
                      <a:prstClr val="black"/>
                    </a:solidFill>
                    <a:latin typeface="Garamond" panose="02020404030301010803" pitchFamily="18" charset="0"/>
                    <a:ea typeface="Cambria Math" panose="02040503050406030204" pitchFamily="18" charset="0"/>
                    <a:cs typeface="Times New Roman" panose="02020603050405020304" pitchFamily="18" charset="0"/>
                  </a:rPr>
                  <a:t> </a:t>
                </a:r>
              </a:p>
            </p:txBody>
          </p:sp>
          <p:sp>
            <p:nvSpPr>
              <p:cNvPr id="93" name="Oval 92">
                <a:extLst>
                  <a:ext uri="{FF2B5EF4-FFF2-40B4-BE49-F238E27FC236}">
                    <a16:creationId xmlns:a16="http://schemas.microsoft.com/office/drawing/2014/main" id="{AB8295EA-0DC9-4E32-81D2-D61DF40A2B13}"/>
                  </a:ext>
                </a:extLst>
              </p:cNvPr>
              <p:cNvSpPr/>
              <p:nvPr/>
            </p:nvSpPr>
            <p:spPr>
              <a:xfrm>
                <a:off x="973818" y="5047377"/>
                <a:ext cx="411480" cy="409885"/>
              </a:xfrm>
              <a:prstGeom prst="ellipse">
                <a:avLst/>
              </a:prstGeom>
              <a:noFill/>
              <a:ln w="19050" cap="flat" cmpd="sng" algn="ctr">
                <a:solidFill>
                  <a:sysClr val="windowText" lastClr="000000"/>
                </a:solidFill>
                <a:prstDash val="solid"/>
                <a:miter lim="800000"/>
              </a:ln>
              <a:effectLst/>
            </p:spPr>
            <p:txBody>
              <a:bodyPr rtlCol="0" anchor="ctr"/>
              <a:lstStyle/>
              <a:p>
                <a:pPr algn="ctr">
                  <a:defRPr/>
                </a:pPr>
                <a:endParaRPr lang="en-US" kern="0">
                  <a:solidFill>
                    <a:prstClr val="white"/>
                  </a:solidFill>
                  <a:latin typeface="Calibri"/>
                </a:endParaRPr>
              </a:p>
            </p:txBody>
          </p:sp>
          <p:cxnSp>
            <p:nvCxnSpPr>
              <p:cNvPr id="94" name="Straight Connector 93">
                <a:extLst>
                  <a:ext uri="{FF2B5EF4-FFF2-40B4-BE49-F238E27FC236}">
                    <a16:creationId xmlns:a16="http://schemas.microsoft.com/office/drawing/2014/main" id="{1350C5BF-56CD-4FC6-9FB7-6BE16BF6BB6C}"/>
                  </a:ext>
                </a:extLst>
              </p:cNvPr>
              <p:cNvCxnSpPr>
                <a:stCxn id="86" idx="0"/>
                <a:endCxn id="86" idx="2"/>
              </p:cNvCxnSpPr>
              <p:nvPr/>
            </p:nvCxnSpPr>
            <p:spPr>
              <a:xfrm>
                <a:off x="4341257" y="4928079"/>
                <a:ext cx="0" cy="274320"/>
              </a:xfrm>
              <a:prstGeom prst="line">
                <a:avLst/>
              </a:prstGeom>
              <a:noFill/>
              <a:ln w="19050" cap="flat" cmpd="sng" algn="ctr">
                <a:solidFill>
                  <a:sysClr val="windowText" lastClr="000000"/>
                </a:solidFill>
                <a:prstDash val="solid"/>
                <a:miter lim="800000"/>
              </a:ln>
              <a:effectLst/>
            </p:spPr>
          </p:cxnSp>
          <p:sp>
            <p:nvSpPr>
              <p:cNvPr id="95" name="Rectangle 94">
                <a:extLst>
                  <a:ext uri="{FF2B5EF4-FFF2-40B4-BE49-F238E27FC236}">
                    <a16:creationId xmlns:a16="http://schemas.microsoft.com/office/drawing/2014/main" id="{9A7A2EFE-3CA1-450C-902B-C51E83306909}"/>
                  </a:ext>
                </a:extLst>
              </p:cNvPr>
              <p:cNvSpPr/>
              <p:nvPr/>
            </p:nvSpPr>
            <p:spPr>
              <a:xfrm>
                <a:off x="2873004" y="5303384"/>
                <a:ext cx="2926080" cy="274320"/>
              </a:xfrm>
              <a:prstGeom prst="rect">
                <a:avLst/>
              </a:prstGeom>
              <a:solidFill>
                <a:srgbClr val="4472C4">
                  <a:lumMod val="60000"/>
                  <a:lumOff val="40000"/>
                </a:srgbClr>
              </a:solidFill>
              <a:ln w="1905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a:solidFill>
                    <a:prstClr val="black"/>
                  </a:solidFill>
                </a:endParaRPr>
              </a:p>
            </p:txBody>
          </p:sp>
          <p:cxnSp>
            <p:nvCxnSpPr>
              <p:cNvPr id="96" name="Straight Connector 95">
                <a:extLst>
                  <a:ext uri="{FF2B5EF4-FFF2-40B4-BE49-F238E27FC236}">
                    <a16:creationId xmlns:a16="http://schemas.microsoft.com/office/drawing/2014/main" id="{3118A438-988A-4AE5-9A50-7006114B19F1}"/>
                  </a:ext>
                </a:extLst>
              </p:cNvPr>
              <p:cNvCxnSpPr/>
              <p:nvPr/>
            </p:nvCxnSpPr>
            <p:spPr>
              <a:xfrm>
                <a:off x="3240687" y="5300211"/>
                <a:ext cx="0" cy="274320"/>
              </a:xfrm>
              <a:prstGeom prst="line">
                <a:avLst/>
              </a:prstGeom>
              <a:noFill/>
              <a:ln w="19050" cap="flat" cmpd="sng" algn="ctr">
                <a:solidFill>
                  <a:sysClr val="windowText" lastClr="000000"/>
                </a:solidFill>
                <a:prstDash val="solid"/>
                <a:miter lim="800000"/>
              </a:ln>
              <a:effectLst/>
            </p:spPr>
          </p:cxnSp>
          <p:cxnSp>
            <p:nvCxnSpPr>
              <p:cNvPr id="97" name="Straight Connector 96">
                <a:extLst>
                  <a:ext uri="{FF2B5EF4-FFF2-40B4-BE49-F238E27FC236}">
                    <a16:creationId xmlns:a16="http://schemas.microsoft.com/office/drawing/2014/main" id="{FA660304-3CC8-4543-BBAD-57C11E7EA979}"/>
                  </a:ext>
                </a:extLst>
              </p:cNvPr>
              <p:cNvCxnSpPr/>
              <p:nvPr/>
            </p:nvCxnSpPr>
            <p:spPr>
              <a:xfrm>
                <a:off x="3608187" y="5301256"/>
                <a:ext cx="0" cy="274320"/>
              </a:xfrm>
              <a:prstGeom prst="line">
                <a:avLst/>
              </a:prstGeom>
              <a:noFill/>
              <a:ln w="19050" cap="flat" cmpd="sng" algn="ctr">
                <a:solidFill>
                  <a:sysClr val="windowText" lastClr="000000"/>
                </a:solidFill>
                <a:prstDash val="solid"/>
                <a:miter lim="800000"/>
              </a:ln>
              <a:effectLst/>
            </p:spPr>
          </p:cxnSp>
          <p:cxnSp>
            <p:nvCxnSpPr>
              <p:cNvPr id="98" name="Straight Connector 97">
                <a:extLst>
                  <a:ext uri="{FF2B5EF4-FFF2-40B4-BE49-F238E27FC236}">
                    <a16:creationId xmlns:a16="http://schemas.microsoft.com/office/drawing/2014/main" id="{02F3F10C-C6E6-4F8E-82FF-81B370821857}"/>
                  </a:ext>
                </a:extLst>
              </p:cNvPr>
              <p:cNvCxnSpPr/>
              <p:nvPr/>
            </p:nvCxnSpPr>
            <p:spPr>
              <a:xfrm>
                <a:off x="3967346" y="5302814"/>
                <a:ext cx="0" cy="274320"/>
              </a:xfrm>
              <a:prstGeom prst="line">
                <a:avLst/>
              </a:prstGeom>
              <a:noFill/>
              <a:ln w="19050" cap="flat" cmpd="sng" algn="ctr">
                <a:solidFill>
                  <a:sysClr val="windowText" lastClr="000000"/>
                </a:solidFill>
                <a:prstDash val="solid"/>
                <a:miter lim="800000"/>
              </a:ln>
              <a:effectLst/>
            </p:spPr>
          </p:cxnSp>
          <p:cxnSp>
            <p:nvCxnSpPr>
              <p:cNvPr id="99" name="Straight Connector 98">
                <a:extLst>
                  <a:ext uri="{FF2B5EF4-FFF2-40B4-BE49-F238E27FC236}">
                    <a16:creationId xmlns:a16="http://schemas.microsoft.com/office/drawing/2014/main" id="{C301825C-31F8-405F-965A-BF19AE03A7F6}"/>
                  </a:ext>
                </a:extLst>
              </p:cNvPr>
              <p:cNvCxnSpPr/>
              <p:nvPr/>
            </p:nvCxnSpPr>
            <p:spPr>
              <a:xfrm>
                <a:off x="4333624" y="5303243"/>
                <a:ext cx="0" cy="274320"/>
              </a:xfrm>
              <a:prstGeom prst="line">
                <a:avLst/>
              </a:prstGeom>
              <a:noFill/>
              <a:ln w="19050" cap="flat" cmpd="sng" algn="ctr">
                <a:solidFill>
                  <a:sysClr val="windowText" lastClr="000000"/>
                </a:solidFill>
                <a:prstDash val="solid"/>
                <a:miter lim="800000"/>
              </a:ln>
              <a:effectLst/>
            </p:spPr>
          </p:cxnSp>
          <p:cxnSp>
            <p:nvCxnSpPr>
              <p:cNvPr id="100" name="Straight Connector 99">
                <a:extLst>
                  <a:ext uri="{FF2B5EF4-FFF2-40B4-BE49-F238E27FC236}">
                    <a16:creationId xmlns:a16="http://schemas.microsoft.com/office/drawing/2014/main" id="{FAA42734-5D62-42CD-B51C-70A31BD6B74B}"/>
                  </a:ext>
                </a:extLst>
              </p:cNvPr>
              <p:cNvCxnSpPr/>
              <p:nvPr/>
            </p:nvCxnSpPr>
            <p:spPr>
              <a:xfrm>
                <a:off x="4695676" y="5303243"/>
                <a:ext cx="0" cy="274320"/>
              </a:xfrm>
              <a:prstGeom prst="line">
                <a:avLst/>
              </a:prstGeom>
              <a:noFill/>
              <a:ln w="19050" cap="flat" cmpd="sng" algn="ctr">
                <a:solidFill>
                  <a:sysClr val="windowText" lastClr="000000"/>
                </a:solidFill>
                <a:prstDash val="solid"/>
                <a:miter lim="800000"/>
              </a:ln>
              <a:effectLst/>
            </p:spPr>
          </p:cxnSp>
          <p:cxnSp>
            <p:nvCxnSpPr>
              <p:cNvPr id="101" name="Straight Connector 100">
                <a:extLst>
                  <a:ext uri="{FF2B5EF4-FFF2-40B4-BE49-F238E27FC236}">
                    <a16:creationId xmlns:a16="http://schemas.microsoft.com/office/drawing/2014/main" id="{F223F9CD-33A7-4FCD-8544-5ADD651EDA63}"/>
                  </a:ext>
                </a:extLst>
              </p:cNvPr>
              <p:cNvCxnSpPr/>
              <p:nvPr/>
            </p:nvCxnSpPr>
            <p:spPr>
              <a:xfrm>
                <a:off x="5067539" y="5297501"/>
                <a:ext cx="0" cy="274320"/>
              </a:xfrm>
              <a:prstGeom prst="line">
                <a:avLst/>
              </a:prstGeom>
              <a:noFill/>
              <a:ln w="19050" cap="flat" cmpd="sng" algn="ctr">
                <a:solidFill>
                  <a:sysClr val="windowText" lastClr="000000"/>
                </a:solidFill>
                <a:prstDash val="solid"/>
                <a:miter lim="800000"/>
              </a:ln>
              <a:effectLst/>
            </p:spPr>
          </p:cxnSp>
          <p:cxnSp>
            <p:nvCxnSpPr>
              <p:cNvPr id="102" name="Straight Connector 101">
                <a:extLst>
                  <a:ext uri="{FF2B5EF4-FFF2-40B4-BE49-F238E27FC236}">
                    <a16:creationId xmlns:a16="http://schemas.microsoft.com/office/drawing/2014/main" id="{1392A922-45BD-4AD5-A4B4-1C48821F8BD6}"/>
                  </a:ext>
                </a:extLst>
              </p:cNvPr>
              <p:cNvCxnSpPr/>
              <p:nvPr/>
            </p:nvCxnSpPr>
            <p:spPr>
              <a:xfrm>
                <a:off x="5433558" y="5297501"/>
                <a:ext cx="0" cy="274320"/>
              </a:xfrm>
              <a:prstGeom prst="line">
                <a:avLst/>
              </a:prstGeom>
              <a:noFill/>
              <a:ln w="19050" cap="flat" cmpd="sng" algn="ctr">
                <a:solidFill>
                  <a:sysClr val="windowText" lastClr="000000"/>
                </a:solidFill>
                <a:prstDash val="solid"/>
                <a:miter lim="800000"/>
              </a:ln>
              <a:effectLst/>
            </p:spPr>
          </p:cxnSp>
          <p:sp>
            <p:nvSpPr>
              <p:cNvPr id="103" name="Text Box 2">
                <a:extLst>
                  <a:ext uri="{FF2B5EF4-FFF2-40B4-BE49-F238E27FC236}">
                    <a16:creationId xmlns:a16="http://schemas.microsoft.com/office/drawing/2014/main" id="{D2EFEFF5-FAED-4F0F-A52E-D1CE7C2F36AF}"/>
                  </a:ext>
                </a:extLst>
              </p:cNvPr>
              <p:cNvSpPr txBox="1">
                <a:spLocks noChangeArrowheads="1"/>
              </p:cNvSpPr>
              <p:nvPr/>
            </p:nvSpPr>
            <p:spPr bwMode="auto">
              <a:xfrm>
                <a:off x="2848275" y="5597612"/>
                <a:ext cx="426885" cy="389411"/>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 </a:t>
                </a:r>
              </a:p>
            </p:txBody>
          </p:sp>
          <p:sp>
            <p:nvSpPr>
              <p:cNvPr id="104" name="Text Box 2">
                <a:extLst>
                  <a:ext uri="{FF2B5EF4-FFF2-40B4-BE49-F238E27FC236}">
                    <a16:creationId xmlns:a16="http://schemas.microsoft.com/office/drawing/2014/main" id="{C7BE668F-F243-492B-AD34-40E2E4E86877}"/>
                  </a:ext>
                </a:extLst>
              </p:cNvPr>
              <p:cNvSpPr txBox="1">
                <a:spLocks noChangeArrowheads="1"/>
              </p:cNvSpPr>
              <p:nvPr/>
            </p:nvSpPr>
            <p:spPr bwMode="auto">
              <a:xfrm>
                <a:off x="3201563" y="5604994"/>
                <a:ext cx="426885" cy="389411"/>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2 </a:t>
                </a:r>
              </a:p>
            </p:txBody>
          </p:sp>
          <p:sp>
            <p:nvSpPr>
              <p:cNvPr id="105" name="Text Box 2">
                <a:extLst>
                  <a:ext uri="{FF2B5EF4-FFF2-40B4-BE49-F238E27FC236}">
                    <a16:creationId xmlns:a16="http://schemas.microsoft.com/office/drawing/2014/main" id="{22ED95CC-CCE9-4A60-96E9-25DE8CAABA24}"/>
                  </a:ext>
                </a:extLst>
              </p:cNvPr>
              <p:cNvSpPr txBox="1">
                <a:spLocks noChangeArrowheads="1"/>
              </p:cNvSpPr>
              <p:nvPr/>
            </p:nvSpPr>
            <p:spPr bwMode="auto">
              <a:xfrm>
                <a:off x="3558090" y="5594815"/>
                <a:ext cx="426885" cy="389411"/>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3 </a:t>
                </a:r>
              </a:p>
            </p:txBody>
          </p:sp>
          <p:sp>
            <p:nvSpPr>
              <p:cNvPr id="106" name="Text Box 2">
                <a:extLst>
                  <a:ext uri="{FF2B5EF4-FFF2-40B4-BE49-F238E27FC236}">
                    <a16:creationId xmlns:a16="http://schemas.microsoft.com/office/drawing/2014/main" id="{B39E228E-B2C9-44C2-AC61-C3340141ED17}"/>
                  </a:ext>
                </a:extLst>
              </p:cNvPr>
              <p:cNvSpPr txBox="1">
                <a:spLocks noChangeArrowheads="1"/>
              </p:cNvSpPr>
              <p:nvPr/>
            </p:nvSpPr>
            <p:spPr bwMode="auto">
              <a:xfrm>
                <a:off x="3933590" y="5597448"/>
                <a:ext cx="426885" cy="389411"/>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4 </a:t>
                </a:r>
              </a:p>
            </p:txBody>
          </p:sp>
          <p:sp>
            <p:nvSpPr>
              <p:cNvPr id="107" name="Text Box 2">
                <a:extLst>
                  <a:ext uri="{FF2B5EF4-FFF2-40B4-BE49-F238E27FC236}">
                    <a16:creationId xmlns:a16="http://schemas.microsoft.com/office/drawing/2014/main" id="{7C7A1166-7844-47E8-9D2E-31524CB9F5FC}"/>
                  </a:ext>
                </a:extLst>
              </p:cNvPr>
              <p:cNvSpPr txBox="1">
                <a:spLocks noChangeArrowheads="1"/>
              </p:cNvSpPr>
              <p:nvPr/>
            </p:nvSpPr>
            <p:spPr bwMode="auto">
              <a:xfrm>
                <a:off x="4311699" y="5597448"/>
                <a:ext cx="426885" cy="389411"/>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5 </a:t>
                </a:r>
              </a:p>
            </p:txBody>
          </p:sp>
          <p:sp>
            <p:nvSpPr>
              <p:cNvPr id="108" name="Text Box 2">
                <a:extLst>
                  <a:ext uri="{FF2B5EF4-FFF2-40B4-BE49-F238E27FC236}">
                    <a16:creationId xmlns:a16="http://schemas.microsoft.com/office/drawing/2014/main" id="{7A2EA515-41DA-4FDF-846C-123F7488D4F6}"/>
                  </a:ext>
                </a:extLst>
              </p:cNvPr>
              <p:cNvSpPr txBox="1">
                <a:spLocks noChangeArrowheads="1"/>
              </p:cNvSpPr>
              <p:nvPr/>
            </p:nvSpPr>
            <p:spPr bwMode="auto">
              <a:xfrm>
                <a:off x="4668440" y="5597448"/>
                <a:ext cx="426885" cy="389411"/>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6 </a:t>
                </a:r>
              </a:p>
            </p:txBody>
          </p:sp>
          <p:sp>
            <p:nvSpPr>
              <p:cNvPr id="109" name="Text Box 2">
                <a:extLst>
                  <a:ext uri="{FF2B5EF4-FFF2-40B4-BE49-F238E27FC236}">
                    <a16:creationId xmlns:a16="http://schemas.microsoft.com/office/drawing/2014/main" id="{D4A45290-1AEA-4DB9-8889-74CB26C9DB28}"/>
                  </a:ext>
                </a:extLst>
              </p:cNvPr>
              <p:cNvSpPr txBox="1">
                <a:spLocks noChangeArrowheads="1"/>
              </p:cNvSpPr>
              <p:nvPr/>
            </p:nvSpPr>
            <p:spPr bwMode="auto">
              <a:xfrm>
                <a:off x="5026658" y="5597448"/>
                <a:ext cx="426885" cy="389411"/>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7 </a:t>
                </a:r>
              </a:p>
            </p:txBody>
          </p:sp>
          <p:sp>
            <p:nvSpPr>
              <p:cNvPr id="110" name="Text Box 2">
                <a:extLst>
                  <a:ext uri="{FF2B5EF4-FFF2-40B4-BE49-F238E27FC236}">
                    <a16:creationId xmlns:a16="http://schemas.microsoft.com/office/drawing/2014/main" id="{236AA0D4-094F-4D38-B41C-96E62F2F1B84}"/>
                  </a:ext>
                </a:extLst>
              </p:cNvPr>
              <p:cNvSpPr txBox="1">
                <a:spLocks noChangeArrowheads="1"/>
              </p:cNvSpPr>
              <p:nvPr/>
            </p:nvSpPr>
            <p:spPr bwMode="auto">
              <a:xfrm>
                <a:off x="5405593" y="5594895"/>
                <a:ext cx="426885" cy="389411"/>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8 </a:t>
                </a:r>
              </a:p>
            </p:txBody>
          </p:sp>
        </p:grpSp>
      </p:grpSp>
      <p:grpSp>
        <p:nvGrpSpPr>
          <p:cNvPr id="111" name="Group 110">
            <a:extLst>
              <a:ext uri="{FF2B5EF4-FFF2-40B4-BE49-F238E27FC236}">
                <a16:creationId xmlns:a16="http://schemas.microsoft.com/office/drawing/2014/main" id="{FD140235-8359-4A3D-A583-B33D7F4CAE68}"/>
              </a:ext>
            </a:extLst>
          </p:cNvPr>
          <p:cNvGrpSpPr/>
          <p:nvPr/>
        </p:nvGrpSpPr>
        <p:grpSpPr>
          <a:xfrm>
            <a:off x="6933198" y="2374516"/>
            <a:ext cx="4114800" cy="3657600"/>
            <a:chOff x="4681950" y="2341658"/>
            <a:chExt cx="4114800" cy="3657600"/>
          </a:xfrm>
        </p:grpSpPr>
        <p:sp>
          <p:nvSpPr>
            <p:cNvPr id="112" name="Rectangle 111">
              <a:extLst>
                <a:ext uri="{FF2B5EF4-FFF2-40B4-BE49-F238E27FC236}">
                  <a16:creationId xmlns:a16="http://schemas.microsoft.com/office/drawing/2014/main" id="{E4B1195C-62E0-4E1D-A303-7AE386B13B33}"/>
                </a:ext>
              </a:extLst>
            </p:cNvPr>
            <p:cNvSpPr/>
            <p:nvPr/>
          </p:nvSpPr>
          <p:spPr>
            <a:xfrm>
              <a:off x="4681950" y="2341658"/>
              <a:ext cx="4114800" cy="3657600"/>
            </a:xfrm>
            <a:prstGeom prst="rect">
              <a:avLst/>
            </a:prstGeom>
            <a:solidFill>
              <a:schemeClr val="bg1"/>
            </a:solid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dirty="0">
                <a:solidFill>
                  <a:prstClr val="black"/>
                </a:solidFill>
              </a:endParaRPr>
            </a:p>
          </p:txBody>
        </p:sp>
        <p:grpSp>
          <p:nvGrpSpPr>
            <p:cNvPr id="113" name="Group 112">
              <a:extLst>
                <a:ext uri="{FF2B5EF4-FFF2-40B4-BE49-F238E27FC236}">
                  <a16:creationId xmlns:a16="http://schemas.microsoft.com/office/drawing/2014/main" id="{EA5A6AC8-668F-4C56-A50A-6D9CE784A8B9}"/>
                </a:ext>
              </a:extLst>
            </p:cNvPr>
            <p:cNvGrpSpPr/>
            <p:nvPr/>
          </p:nvGrpSpPr>
          <p:grpSpPr>
            <a:xfrm>
              <a:off x="4786885" y="3642680"/>
              <a:ext cx="3867271" cy="1043143"/>
              <a:chOff x="4780032" y="3314157"/>
              <a:chExt cx="3867271" cy="1043143"/>
            </a:xfrm>
          </p:grpSpPr>
          <p:sp>
            <p:nvSpPr>
              <p:cNvPr id="114" name="Text Box 2">
                <a:extLst>
                  <a:ext uri="{FF2B5EF4-FFF2-40B4-BE49-F238E27FC236}">
                    <a16:creationId xmlns:a16="http://schemas.microsoft.com/office/drawing/2014/main" id="{99C08F5C-C215-4262-A3CA-3E47AB1399D7}"/>
                  </a:ext>
                </a:extLst>
              </p:cNvPr>
              <p:cNvSpPr txBox="1">
                <a:spLocks noChangeArrowheads="1"/>
              </p:cNvSpPr>
              <p:nvPr/>
            </p:nvSpPr>
            <p:spPr bwMode="auto">
              <a:xfrm>
                <a:off x="8260228" y="4036660"/>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2 </a:t>
                </a:r>
              </a:p>
            </p:txBody>
          </p:sp>
          <p:sp>
            <p:nvSpPr>
              <p:cNvPr id="115" name="Text Box 2">
                <a:extLst>
                  <a:ext uri="{FF2B5EF4-FFF2-40B4-BE49-F238E27FC236}">
                    <a16:creationId xmlns:a16="http://schemas.microsoft.com/office/drawing/2014/main" id="{A0A2F33E-45FF-4E23-83DD-BBE4F65F170F}"/>
                  </a:ext>
                </a:extLst>
              </p:cNvPr>
              <p:cNvSpPr txBox="1">
                <a:spLocks noChangeArrowheads="1"/>
              </p:cNvSpPr>
              <p:nvPr/>
            </p:nvSpPr>
            <p:spPr bwMode="auto">
              <a:xfrm>
                <a:off x="5194137" y="4045978"/>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 </a:t>
                </a:r>
              </a:p>
            </p:txBody>
          </p:sp>
          <p:cxnSp>
            <p:nvCxnSpPr>
              <p:cNvPr id="116" name="Straight Connector 115">
                <a:extLst>
                  <a:ext uri="{FF2B5EF4-FFF2-40B4-BE49-F238E27FC236}">
                    <a16:creationId xmlns:a16="http://schemas.microsoft.com/office/drawing/2014/main" id="{12406AEB-954E-46A1-B248-07D057DA9495}"/>
                  </a:ext>
                </a:extLst>
              </p:cNvPr>
              <p:cNvCxnSpPr/>
              <p:nvPr/>
            </p:nvCxnSpPr>
            <p:spPr>
              <a:xfrm>
                <a:off x="5365095" y="3790321"/>
                <a:ext cx="0" cy="179610"/>
              </a:xfrm>
              <a:prstGeom prst="line">
                <a:avLst/>
              </a:prstGeom>
              <a:noFill/>
              <a:ln w="28575" cap="flat" cmpd="sng" algn="ctr">
                <a:solidFill>
                  <a:sysClr val="windowText" lastClr="000000"/>
                </a:solidFill>
                <a:prstDash val="solid"/>
                <a:miter lim="800000"/>
              </a:ln>
              <a:effectLst/>
            </p:spPr>
          </p:cxnSp>
          <p:sp>
            <p:nvSpPr>
              <p:cNvPr id="117" name="Text Box 2">
                <a:extLst>
                  <a:ext uri="{FF2B5EF4-FFF2-40B4-BE49-F238E27FC236}">
                    <a16:creationId xmlns:a16="http://schemas.microsoft.com/office/drawing/2014/main" id="{5EC97C52-2919-4FAF-B316-94D565CA57AB}"/>
                  </a:ext>
                </a:extLst>
              </p:cNvPr>
              <p:cNvSpPr txBox="1">
                <a:spLocks noChangeArrowheads="1"/>
              </p:cNvSpPr>
              <p:nvPr/>
            </p:nvSpPr>
            <p:spPr bwMode="auto">
              <a:xfrm>
                <a:off x="4780032" y="3717508"/>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Garamond" panose="02020404030301010803" pitchFamily="18" charset="0"/>
                    <a:ea typeface="Cambria Math" panose="02040503050406030204" pitchFamily="18" charset="0"/>
                    <a:cs typeface="Times New Roman" panose="02020603050405020304" pitchFamily="18" charset="0"/>
                  </a:rPr>
                  <a:t>1</a:t>
                </a:r>
                <a:r>
                  <a:rPr lang="en-US" sz="1600" kern="0" dirty="0">
                    <a:solidFill>
                      <a:prstClr val="black"/>
                    </a:solidFill>
                    <a:latin typeface="Garamond" panose="02020404030301010803" pitchFamily="18" charset="0"/>
                    <a:ea typeface="Cambria Math" panose="02040503050406030204" pitchFamily="18" charset="0"/>
                    <a:cs typeface="Times New Roman" panose="02020603050405020304" pitchFamily="18" charset="0"/>
                  </a:rPr>
                  <a:t> </a:t>
                </a:r>
              </a:p>
            </p:txBody>
          </p:sp>
          <p:sp>
            <p:nvSpPr>
              <p:cNvPr id="118" name="Oval 117">
                <a:extLst>
                  <a:ext uri="{FF2B5EF4-FFF2-40B4-BE49-F238E27FC236}">
                    <a16:creationId xmlns:a16="http://schemas.microsoft.com/office/drawing/2014/main" id="{C1009C1A-C20E-4FB6-8F3E-DDAFDBCB7B31}"/>
                  </a:ext>
                </a:extLst>
              </p:cNvPr>
              <p:cNvSpPr/>
              <p:nvPr/>
            </p:nvSpPr>
            <p:spPr>
              <a:xfrm>
                <a:off x="4784612" y="3708755"/>
                <a:ext cx="329577" cy="327690"/>
              </a:xfrm>
              <a:prstGeom prst="ellipse">
                <a:avLst/>
              </a:prstGeom>
              <a:noFill/>
              <a:ln w="19050" cap="flat" cmpd="sng" algn="ctr">
                <a:solidFill>
                  <a:sysClr val="windowText" lastClr="000000"/>
                </a:solidFill>
                <a:prstDash val="solid"/>
                <a:miter lim="800000"/>
              </a:ln>
              <a:effectLst/>
            </p:spPr>
            <p:txBody>
              <a:bodyPr rtlCol="0" anchor="ctr"/>
              <a:lstStyle/>
              <a:p>
                <a:pPr algn="ctr">
                  <a:defRPr/>
                </a:pPr>
                <a:endParaRPr lang="en-US" kern="0">
                  <a:solidFill>
                    <a:prstClr val="white"/>
                  </a:solidFill>
                  <a:latin typeface="Calibri"/>
                </a:endParaRPr>
              </a:p>
            </p:txBody>
          </p:sp>
          <p:cxnSp>
            <p:nvCxnSpPr>
              <p:cNvPr id="119" name="Straight Connector 118">
                <a:extLst>
                  <a:ext uri="{FF2B5EF4-FFF2-40B4-BE49-F238E27FC236}">
                    <a16:creationId xmlns:a16="http://schemas.microsoft.com/office/drawing/2014/main" id="{DD1D4D48-F807-4554-B0DA-1213E58F3E37}"/>
                  </a:ext>
                </a:extLst>
              </p:cNvPr>
              <p:cNvCxnSpPr/>
              <p:nvPr/>
            </p:nvCxnSpPr>
            <p:spPr>
              <a:xfrm>
                <a:off x="8431186" y="3799988"/>
                <a:ext cx="0" cy="179610"/>
              </a:xfrm>
              <a:prstGeom prst="line">
                <a:avLst/>
              </a:prstGeom>
              <a:noFill/>
              <a:ln w="28575"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120" name="Text Box 2">
                    <a:extLst>
                      <a:ext uri="{FF2B5EF4-FFF2-40B4-BE49-F238E27FC236}">
                        <a16:creationId xmlns:a16="http://schemas.microsoft.com/office/drawing/2014/main" id="{286F5261-9291-4879-BBCE-B3FA2AD82AC9}"/>
                      </a:ext>
                    </a:extLst>
                  </p:cNvPr>
                  <p:cNvSpPr txBox="1">
                    <a:spLocks noChangeArrowheads="1"/>
                  </p:cNvSpPr>
                  <p:nvPr/>
                </p:nvSpPr>
                <p:spPr bwMode="auto">
                  <a:xfrm>
                    <a:off x="5563697" y="4041849"/>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47" name="Text Box 2"/>
                  <p:cNvSpPr txBox="1">
                    <a:spLocks noRot="1" noChangeAspect="1" noMove="1" noResize="1" noEditPoints="1" noAdjustHandles="1" noChangeArrowheads="1" noChangeShapeType="1" noTextEdit="1"/>
                  </p:cNvSpPr>
                  <p:nvPr/>
                </p:nvSpPr>
                <p:spPr bwMode="auto">
                  <a:xfrm>
                    <a:off x="5563697" y="4041849"/>
                    <a:ext cx="341916" cy="311322"/>
                  </a:xfrm>
                  <a:prstGeom prst="rect">
                    <a:avLst/>
                  </a:prstGeom>
                  <a:blipFill>
                    <a:blip r:embed="rId4"/>
                    <a:stretch>
                      <a:fillRect b="-27451"/>
                    </a:stretch>
                  </a:blipFill>
                  <a:ln w="9525">
                    <a:noFill/>
                    <a:miter lim="800000"/>
                    <a:headEnd/>
                    <a:tailEnd/>
                  </a:ln>
                </p:spPr>
                <p:txBody>
                  <a:bodyPr/>
                  <a:lstStyle/>
                  <a:p>
                    <a:r>
                      <a:rPr lang="en-US">
                        <a:noFill/>
                      </a:rPr>
                      <a:t> </a:t>
                    </a:r>
                  </a:p>
                </p:txBody>
              </p:sp>
            </mc:Fallback>
          </mc:AlternateContent>
          <p:cxnSp>
            <p:nvCxnSpPr>
              <p:cNvPr id="121" name="Straight Connector 120">
                <a:extLst>
                  <a:ext uri="{FF2B5EF4-FFF2-40B4-BE49-F238E27FC236}">
                    <a16:creationId xmlns:a16="http://schemas.microsoft.com/office/drawing/2014/main" id="{4188FE04-9403-4495-827E-58572E33FB10}"/>
                  </a:ext>
                </a:extLst>
              </p:cNvPr>
              <p:cNvCxnSpPr/>
              <p:nvPr/>
            </p:nvCxnSpPr>
            <p:spPr>
              <a:xfrm>
                <a:off x="6113247" y="3796153"/>
                <a:ext cx="0" cy="179610"/>
              </a:xfrm>
              <a:prstGeom prst="line">
                <a:avLst/>
              </a:prstGeom>
              <a:noFill/>
              <a:ln w="28575"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122" name="Text Box 2">
                    <a:extLst>
                      <a:ext uri="{FF2B5EF4-FFF2-40B4-BE49-F238E27FC236}">
                        <a16:creationId xmlns:a16="http://schemas.microsoft.com/office/drawing/2014/main" id="{B2DA25AB-F666-4025-9B77-E9212330032D}"/>
                      </a:ext>
                    </a:extLst>
                  </p:cNvPr>
                  <p:cNvSpPr txBox="1">
                    <a:spLocks noChangeArrowheads="1"/>
                  </p:cNvSpPr>
                  <p:nvPr/>
                </p:nvSpPr>
                <p:spPr bwMode="auto">
                  <a:xfrm>
                    <a:off x="5942289" y="4038633"/>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2</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49" name="Text Box 2"/>
                  <p:cNvSpPr txBox="1">
                    <a:spLocks noRot="1" noChangeAspect="1" noMove="1" noResize="1" noEditPoints="1" noAdjustHandles="1" noChangeArrowheads="1" noChangeShapeType="1" noTextEdit="1"/>
                  </p:cNvSpPr>
                  <p:nvPr/>
                </p:nvSpPr>
                <p:spPr bwMode="auto">
                  <a:xfrm>
                    <a:off x="5942289" y="4038633"/>
                    <a:ext cx="341916" cy="311322"/>
                  </a:xfrm>
                  <a:prstGeom prst="rect">
                    <a:avLst/>
                  </a:prstGeom>
                  <a:blipFill>
                    <a:blip r:embed="rId5"/>
                    <a:stretch>
                      <a:fillRect b="-27451"/>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3" name="Text Box 2">
                    <a:extLst>
                      <a:ext uri="{FF2B5EF4-FFF2-40B4-BE49-F238E27FC236}">
                        <a16:creationId xmlns:a16="http://schemas.microsoft.com/office/drawing/2014/main" id="{379E07EC-99F7-4BF2-A007-75D917C5C22F}"/>
                      </a:ext>
                    </a:extLst>
                  </p:cNvPr>
                  <p:cNvSpPr txBox="1">
                    <a:spLocks noChangeArrowheads="1"/>
                  </p:cNvSpPr>
                  <p:nvPr/>
                </p:nvSpPr>
                <p:spPr bwMode="auto">
                  <a:xfrm>
                    <a:off x="6332242" y="4037634"/>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3</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50" name="Text Box 2"/>
                  <p:cNvSpPr txBox="1">
                    <a:spLocks noRot="1" noChangeAspect="1" noMove="1" noResize="1" noEditPoints="1" noAdjustHandles="1" noChangeArrowheads="1" noChangeShapeType="1" noTextEdit="1"/>
                  </p:cNvSpPr>
                  <p:nvPr/>
                </p:nvSpPr>
                <p:spPr bwMode="auto">
                  <a:xfrm>
                    <a:off x="6332242" y="4037634"/>
                    <a:ext cx="341916" cy="311322"/>
                  </a:xfrm>
                  <a:prstGeom prst="rect">
                    <a:avLst/>
                  </a:prstGeom>
                  <a:blipFill>
                    <a:blip r:embed="rId6"/>
                    <a:stretch>
                      <a:fillRect b="-27451"/>
                    </a:stretch>
                  </a:blipFill>
                  <a:ln w="9525">
                    <a:noFill/>
                    <a:miter lim="800000"/>
                    <a:headEnd/>
                    <a:tailEnd/>
                  </a:ln>
                </p:spPr>
                <p:txBody>
                  <a:bodyPr/>
                  <a:lstStyle/>
                  <a:p>
                    <a:r>
                      <a:rPr lang="en-US">
                        <a:noFill/>
                      </a:rPr>
                      <a:t> </a:t>
                    </a:r>
                  </a:p>
                </p:txBody>
              </p:sp>
            </mc:Fallback>
          </mc:AlternateContent>
          <p:cxnSp>
            <p:nvCxnSpPr>
              <p:cNvPr id="124" name="Straight Connector 123">
                <a:extLst>
                  <a:ext uri="{FF2B5EF4-FFF2-40B4-BE49-F238E27FC236}">
                    <a16:creationId xmlns:a16="http://schemas.microsoft.com/office/drawing/2014/main" id="{AFEAD864-AA68-47F4-A6C4-6416F702B0DB}"/>
                  </a:ext>
                </a:extLst>
              </p:cNvPr>
              <p:cNvCxnSpPr/>
              <p:nvPr/>
            </p:nvCxnSpPr>
            <p:spPr>
              <a:xfrm>
                <a:off x="5734655" y="3795816"/>
                <a:ext cx="0" cy="179610"/>
              </a:xfrm>
              <a:prstGeom prst="line">
                <a:avLst/>
              </a:prstGeom>
              <a:noFill/>
              <a:ln w="28575" cap="flat" cmpd="sng" algn="ctr">
                <a:solidFill>
                  <a:sysClr val="windowText" lastClr="000000"/>
                </a:solidFill>
                <a:prstDash val="solid"/>
                <a:miter lim="800000"/>
              </a:ln>
              <a:effectLst/>
            </p:spPr>
          </p:cxnSp>
          <p:sp>
            <p:nvSpPr>
              <p:cNvPr id="125" name="Text Box 2">
                <a:extLst>
                  <a:ext uri="{FF2B5EF4-FFF2-40B4-BE49-F238E27FC236}">
                    <a16:creationId xmlns:a16="http://schemas.microsoft.com/office/drawing/2014/main" id="{EABEB519-F9EB-496C-9F6C-3DF18C7E50E3}"/>
                  </a:ext>
                </a:extLst>
              </p:cNvPr>
              <p:cNvSpPr txBox="1">
                <a:spLocks noChangeArrowheads="1"/>
              </p:cNvSpPr>
              <p:nvPr/>
            </p:nvSpPr>
            <p:spPr bwMode="auto">
              <a:xfrm>
                <a:off x="6720521" y="4036731"/>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 </a:t>
                </a:r>
              </a:p>
            </p:txBody>
          </p:sp>
          <p:cxnSp>
            <p:nvCxnSpPr>
              <p:cNvPr id="126" name="Straight Connector 125">
                <a:extLst>
                  <a:ext uri="{FF2B5EF4-FFF2-40B4-BE49-F238E27FC236}">
                    <a16:creationId xmlns:a16="http://schemas.microsoft.com/office/drawing/2014/main" id="{B6D42B57-B2A2-49F0-ADD8-FAA46B17BA6D}"/>
                  </a:ext>
                </a:extLst>
              </p:cNvPr>
              <p:cNvCxnSpPr/>
              <p:nvPr/>
            </p:nvCxnSpPr>
            <p:spPr>
              <a:xfrm>
                <a:off x="7655114" y="3792662"/>
                <a:ext cx="0" cy="179610"/>
              </a:xfrm>
              <a:prstGeom prst="line">
                <a:avLst/>
              </a:prstGeom>
              <a:noFill/>
              <a:ln w="28575"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127" name="Text Box 2">
                    <a:extLst>
                      <a:ext uri="{FF2B5EF4-FFF2-40B4-BE49-F238E27FC236}">
                        <a16:creationId xmlns:a16="http://schemas.microsoft.com/office/drawing/2014/main" id="{53E63A1B-F326-4A0F-B9A2-3C641D3734B2}"/>
                      </a:ext>
                    </a:extLst>
                  </p:cNvPr>
                  <p:cNvSpPr txBox="1">
                    <a:spLocks noChangeArrowheads="1"/>
                  </p:cNvSpPr>
                  <p:nvPr/>
                </p:nvSpPr>
                <p:spPr bwMode="auto">
                  <a:xfrm>
                    <a:off x="7484659" y="403642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r>
                              <m:rPr>
                                <m:brk m:alnAt="63"/>
                              </m:r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2</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54" name="Text Box 2"/>
                  <p:cNvSpPr txBox="1">
                    <a:spLocks noRot="1" noChangeAspect="1" noMove="1" noResize="1" noEditPoints="1" noAdjustHandles="1" noChangeArrowheads="1" noChangeShapeType="1" noTextEdit="1"/>
                  </p:cNvSpPr>
                  <p:nvPr/>
                </p:nvSpPr>
                <p:spPr bwMode="auto">
                  <a:xfrm>
                    <a:off x="7484659" y="4036425"/>
                    <a:ext cx="341916" cy="311322"/>
                  </a:xfrm>
                  <a:prstGeom prst="rect">
                    <a:avLst/>
                  </a:prstGeom>
                  <a:blipFill>
                    <a:blip r:embed="rId7"/>
                    <a:stretch>
                      <a:fillRect l="-1786" b="-27451"/>
                    </a:stretch>
                  </a:blipFill>
                  <a:ln w="9525">
                    <a:noFill/>
                    <a:miter lim="800000"/>
                    <a:headEnd/>
                    <a:tailEnd/>
                  </a:ln>
                </p:spPr>
                <p:txBody>
                  <a:bodyPr/>
                  <a:lstStyle/>
                  <a:p>
                    <a:r>
                      <a:rPr lang="en-US">
                        <a:noFill/>
                      </a:rPr>
                      <a:t> </a:t>
                    </a:r>
                  </a:p>
                </p:txBody>
              </p:sp>
            </mc:Fallback>
          </mc:AlternateContent>
          <p:cxnSp>
            <p:nvCxnSpPr>
              <p:cNvPr id="128" name="Straight Connector 127">
                <a:extLst>
                  <a:ext uri="{FF2B5EF4-FFF2-40B4-BE49-F238E27FC236}">
                    <a16:creationId xmlns:a16="http://schemas.microsoft.com/office/drawing/2014/main" id="{7186CA3A-CF8E-4D47-BBCE-730558F034B3}"/>
                  </a:ext>
                </a:extLst>
              </p:cNvPr>
              <p:cNvCxnSpPr/>
              <p:nvPr/>
            </p:nvCxnSpPr>
            <p:spPr>
              <a:xfrm>
                <a:off x="7258044" y="3791738"/>
                <a:ext cx="0" cy="179610"/>
              </a:xfrm>
              <a:prstGeom prst="line">
                <a:avLst/>
              </a:prstGeom>
              <a:noFill/>
              <a:ln w="28575"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129" name="Text Box 2">
                    <a:extLst>
                      <a:ext uri="{FF2B5EF4-FFF2-40B4-BE49-F238E27FC236}">
                        <a16:creationId xmlns:a16="http://schemas.microsoft.com/office/drawing/2014/main" id="{1B86FC11-01DD-4D94-BD6B-D723A7BEC47B}"/>
                      </a:ext>
                    </a:extLst>
                  </p:cNvPr>
                  <p:cNvSpPr txBox="1">
                    <a:spLocks noChangeArrowheads="1"/>
                  </p:cNvSpPr>
                  <p:nvPr/>
                </p:nvSpPr>
                <p:spPr bwMode="auto">
                  <a:xfrm>
                    <a:off x="7087588" y="403750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r>
                              <m:rPr>
                                <m:brk m:alnAt="63"/>
                              </m:r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56" name="Text Box 2"/>
                  <p:cNvSpPr txBox="1">
                    <a:spLocks noRot="1" noChangeAspect="1" noMove="1" noResize="1" noEditPoints="1" noAdjustHandles="1" noChangeArrowheads="1" noChangeShapeType="1" noTextEdit="1"/>
                  </p:cNvSpPr>
                  <p:nvPr/>
                </p:nvSpPr>
                <p:spPr bwMode="auto">
                  <a:xfrm>
                    <a:off x="7087588" y="4037505"/>
                    <a:ext cx="341916" cy="311322"/>
                  </a:xfrm>
                  <a:prstGeom prst="rect">
                    <a:avLst/>
                  </a:prstGeom>
                  <a:blipFill>
                    <a:blip r:embed="rId8"/>
                    <a:stretch>
                      <a:fillRect l="-1786" b="-27451"/>
                    </a:stretch>
                  </a:blipFill>
                  <a:ln w="9525">
                    <a:noFill/>
                    <a:miter lim="800000"/>
                    <a:headEnd/>
                    <a:tailEnd/>
                  </a:ln>
                </p:spPr>
                <p:txBody>
                  <a:bodyPr/>
                  <a:lstStyle/>
                  <a:p>
                    <a:r>
                      <a:rPr lang="en-US">
                        <a:noFill/>
                      </a:rPr>
                      <a:t> </a:t>
                    </a:r>
                  </a:p>
                </p:txBody>
              </p:sp>
            </mc:Fallback>
          </mc:AlternateContent>
          <p:cxnSp>
            <p:nvCxnSpPr>
              <p:cNvPr id="130" name="Straight Connector 129">
                <a:extLst>
                  <a:ext uri="{FF2B5EF4-FFF2-40B4-BE49-F238E27FC236}">
                    <a16:creationId xmlns:a16="http://schemas.microsoft.com/office/drawing/2014/main" id="{CA38AC34-6C12-4DAE-8F89-235062A10A86}"/>
                  </a:ext>
                </a:extLst>
              </p:cNvPr>
              <p:cNvCxnSpPr/>
              <p:nvPr/>
            </p:nvCxnSpPr>
            <p:spPr>
              <a:xfrm>
                <a:off x="8051827" y="3800277"/>
                <a:ext cx="0" cy="179610"/>
              </a:xfrm>
              <a:prstGeom prst="line">
                <a:avLst/>
              </a:prstGeom>
              <a:noFill/>
              <a:ln w="28575"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131" name="Text Box 2">
                    <a:extLst>
                      <a:ext uri="{FF2B5EF4-FFF2-40B4-BE49-F238E27FC236}">
                        <a16:creationId xmlns:a16="http://schemas.microsoft.com/office/drawing/2014/main" id="{E49C03DD-9FB2-4893-B09F-D50FDFD8D68B}"/>
                      </a:ext>
                    </a:extLst>
                  </p:cNvPr>
                  <p:cNvSpPr txBox="1">
                    <a:spLocks noChangeArrowheads="1"/>
                  </p:cNvSpPr>
                  <p:nvPr/>
                </p:nvSpPr>
                <p:spPr bwMode="auto">
                  <a:xfrm>
                    <a:off x="7881372" y="403642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r>
                              <m:rPr>
                                <m:brk m:alnAt="63"/>
                              </m:r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3</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58" name="Text Box 2"/>
                  <p:cNvSpPr txBox="1">
                    <a:spLocks noRot="1" noChangeAspect="1" noMove="1" noResize="1" noEditPoints="1" noAdjustHandles="1" noChangeArrowheads="1" noChangeShapeType="1" noTextEdit="1"/>
                  </p:cNvSpPr>
                  <p:nvPr/>
                </p:nvSpPr>
                <p:spPr bwMode="auto">
                  <a:xfrm>
                    <a:off x="7881372" y="4036425"/>
                    <a:ext cx="341916" cy="311322"/>
                  </a:xfrm>
                  <a:prstGeom prst="rect">
                    <a:avLst/>
                  </a:prstGeom>
                  <a:blipFill>
                    <a:blip r:embed="rId9"/>
                    <a:stretch>
                      <a:fillRect l="-1786" b="-27451"/>
                    </a:stretch>
                  </a:blipFill>
                  <a:ln w="9525">
                    <a:noFill/>
                    <a:miter lim="800000"/>
                    <a:headEnd/>
                    <a:tailEnd/>
                  </a:ln>
                </p:spPr>
                <p:txBody>
                  <a:bodyPr/>
                  <a:lstStyle/>
                  <a:p>
                    <a:r>
                      <a:rPr lang="en-US">
                        <a:noFill/>
                      </a:rPr>
                      <a:t> </a:t>
                    </a:r>
                  </a:p>
                </p:txBody>
              </p:sp>
            </mc:Fallback>
          </mc:AlternateContent>
          <p:cxnSp>
            <p:nvCxnSpPr>
              <p:cNvPr id="132" name="Straight Connector 131">
                <a:extLst>
                  <a:ext uri="{FF2B5EF4-FFF2-40B4-BE49-F238E27FC236}">
                    <a16:creationId xmlns:a16="http://schemas.microsoft.com/office/drawing/2014/main" id="{29AEF60D-176D-4534-9A55-3A74AFDA70F8}"/>
                  </a:ext>
                </a:extLst>
              </p:cNvPr>
              <p:cNvCxnSpPr/>
              <p:nvPr/>
            </p:nvCxnSpPr>
            <p:spPr>
              <a:xfrm>
                <a:off x="6892641" y="3795139"/>
                <a:ext cx="0" cy="179610"/>
              </a:xfrm>
              <a:prstGeom prst="line">
                <a:avLst/>
              </a:prstGeom>
              <a:noFill/>
              <a:ln w="28575" cap="flat" cmpd="sng" algn="ctr">
                <a:solidFill>
                  <a:sysClr val="windowText" lastClr="000000"/>
                </a:solidFill>
                <a:prstDash val="solid"/>
                <a:miter lim="800000"/>
              </a:ln>
              <a:effectLst/>
            </p:spPr>
          </p:cxnSp>
          <p:cxnSp>
            <p:nvCxnSpPr>
              <p:cNvPr id="133" name="Straight Connector 132">
                <a:extLst>
                  <a:ext uri="{FF2B5EF4-FFF2-40B4-BE49-F238E27FC236}">
                    <a16:creationId xmlns:a16="http://schemas.microsoft.com/office/drawing/2014/main" id="{B5512BB1-673A-45BE-88EF-79265CE90753}"/>
                  </a:ext>
                </a:extLst>
              </p:cNvPr>
              <p:cNvCxnSpPr/>
              <p:nvPr/>
            </p:nvCxnSpPr>
            <p:spPr>
              <a:xfrm>
                <a:off x="6495571" y="3794215"/>
                <a:ext cx="0" cy="179610"/>
              </a:xfrm>
              <a:prstGeom prst="line">
                <a:avLst/>
              </a:prstGeom>
              <a:noFill/>
              <a:ln w="28575" cap="flat" cmpd="sng" algn="ctr">
                <a:solidFill>
                  <a:sysClr val="windowText" lastClr="000000"/>
                </a:solidFill>
                <a:prstDash val="solid"/>
                <a:miter lim="800000"/>
              </a:ln>
              <a:effectLst/>
            </p:spPr>
          </p:cxnSp>
          <p:sp>
            <p:nvSpPr>
              <p:cNvPr id="134" name="Text Box 2">
                <a:extLst>
                  <a:ext uri="{FF2B5EF4-FFF2-40B4-BE49-F238E27FC236}">
                    <a16:creationId xmlns:a16="http://schemas.microsoft.com/office/drawing/2014/main" id="{02D3E6DC-111B-4291-8560-65BCF08FFCDA}"/>
                  </a:ext>
                </a:extLst>
              </p:cNvPr>
              <p:cNvSpPr txBox="1">
                <a:spLocks noChangeArrowheads="1"/>
              </p:cNvSpPr>
              <p:nvPr/>
            </p:nvSpPr>
            <p:spPr bwMode="auto">
              <a:xfrm>
                <a:off x="5381208" y="3323661"/>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 </a:t>
                </a:r>
              </a:p>
            </p:txBody>
          </p:sp>
          <p:sp>
            <p:nvSpPr>
              <p:cNvPr id="135" name="Text Box 2">
                <a:extLst>
                  <a:ext uri="{FF2B5EF4-FFF2-40B4-BE49-F238E27FC236}">
                    <a16:creationId xmlns:a16="http://schemas.microsoft.com/office/drawing/2014/main" id="{AFDA77A9-C266-44AC-AAB3-6046FC10BCBE}"/>
                  </a:ext>
                </a:extLst>
              </p:cNvPr>
              <p:cNvSpPr txBox="1">
                <a:spLocks noChangeArrowheads="1"/>
              </p:cNvSpPr>
              <p:nvPr/>
            </p:nvSpPr>
            <p:spPr bwMode="auto">
              <a:xfrm>
                <a:off x="5755725" y="3314157"/>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2 </a:t>
                </a:r>
              </a:p>
            </p:txBody>
          </p:sp>
          <p:sp>
            <p:nvSpPr>
              <p:cNvPr id="136" name="Text Box 2">
                <a:extLst>
                  <a:ext uri="{FF2B5EF4-FFF2-40B4-BE49-F238E27FC236}">
                    <a16:creationId xmlns:a16="http://schemas.microsoft.com/office/drawing/2014/main" id="{54384113-25B2-4636-BE36-15E39FAD0D32}"/>
                  </a:ext>
                </a:extLst>
              </p:cNvPr>
              <p:cNvSpPr txBox="1">
                <a:spLocks noChangeArrowheads="1"/>
              </p:cNvSpPr>
              <p:nvPr/>
            </p:nvSpPr>
            <p:spPr bwMode="auto">
              <a:xfrm>
                <a:off x="6132837" y="3327050"/>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3 </a:t>
                </a:r>
              </a:p>
            </p:txBody>
          </p:sp>
          <p:sp>
            <p:nvSpPr>
              <p:cNvPr id="137" name="Text Box 2">
                <a:extLst>
                  <a:ext uri="{FF2B5EF4-FFF2-40B4-BE49-F238E27FC236}">
                    <a16:creationId xmlns:a16="http://schemas.microsoft.com/office/drawing/2014/main" id="{82038954-CA85-4CC3-A18A-292668F8DDB9}"/>
                  </a:ext>
                </a:extLst>
              </p:cNvPr>
              <p:cNvSpPr txBox="1">
                <a:spLocks noChangeArrowheads="1"/>
              </p:cNvSpPr>
              <p:nvPr/>
            </p:nvSpPr>
            <p:spPr bwMode="auto">
              <a:xfrm>
                <a:off x="6525143" y="3329154"/>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4 </a:t>
                </a:r>
              </a:p>
            </p:txBody>
          </p:sp>
          <p:sp>
            <p:nvSpPr>
              <p:cNvPr id="138" name="Text Box 2">
                <a:extLst>
                  <a:ext uri="{FF2B5EF4-FFF2-40B4-BE49-F238E27FC236}">
                    <a16:creationId xmlns:a16="http://schemas.microsoft.com/office/drawing/2014/main" id="{B7FE6E1E-8148-467C-B389-EB1EBC70067C}"/>
                  </a:ext>
                </a:extLst>
              </p:cNvPr>
              <p:cNvSpPr txBox="1">
                <a:spLocks noChangeArrowheads="1"/>
              </p:cNvSpPr>
              <p:nvPr/>
            </p:nvSpPr>
            <p:spPr bwMode="auto">
              <a:xfrm>
                <a:off x="6904283" y="3329154"/>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5 </a:t>
                </a:r>
              </a:p>
            </p:txBody>
          </p:sp>
          <p:sp>
            <p:nvSpPr>
              <p:cNvPr id="139" name="Text Box 2">
                <a:extLst>
                  <a:ext uri="{FF2B5EF4-FFF2-40B4-BE49-F238E27FC236}">
                    <a16:creationId xmlns:a16="http://schemas.microsoft.com/office/drawing/2014/main" id="{5F592F1C-F902-47FA-8C7E-96E79ECADB5F}"/>
                  </a:ext>
                </a:extLst>
              </p:cNvPr>
              <p:cNvSpPr txBox="1">
                <a:spLocks noChangeArrowheads="1"/>
              </p:cNvSpPr>
              <p:nvPr/>
            </p:nvSpPr>
            <p:spPr bwMode="auto">
              <a:xfrm>
                <a:off x="7286651" y="3329154"/>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6 </a:t>
                </a:r>
              </a:p>
            </p:txBody>
          </p:sp>
          <p:sp>
            <p:nvSpPr>
              <p:cNvPr id="140" name="Text Box 2">
                <a:extLst>
                  <a:ext uri="{FF2B5EF4-FFF2-40B4-BE49-F238E27FC236}">
                    <a16:creationId xmlns:a16="http://schemas.microsoft.com/office/drawing/2014/main" id="{78E328F5-31E2-4AAF-914D-176C82371F39}"/>
                  </a:ext>
                </a:extLst>
              </p:cNvPr>
              <p:cNvSpPr txBox="1">
                <a:spLocks noChangeArrowheads="1"/>
              </p:cNvSpPr>
              <p:nvPr/>
            </p:nvSpPr>
            <p:spPr bwMode="auto">
              <a:xfrm>
                <a:off x="7690547" y="3329154"/>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7 </a:t>
                </a:r>
              </a:p>
            </p:txBody>
          </p:sp>
          <p:sp>
            <p:nvSpPr>
              <p:cNvPr id="141" name="Text Box 2">
                <a:extLst>
                  <a:ext uri="{FF2B5EF4-FFF2-40B4-BE49-F238E27FC236}">
                    <a16:creationId xmlns:a16="http://schemas.microsoft.com/office/drawing/2014/main" id="{8160709B-8D1A-4FC5-9052-16733FB35E17}"/>
                  </a:ext>
                </a:extLst>
              </p:cNvPr>
              <p:cNvSpPr txBox="1">
                <a:spLocks noChangeArrowheads="1"/>
              </p:cNvSpPr>
              <p:nvPr/>
            </p:nvSpPr>
            <p:spPr bwMode="auto">
              <a:xfrm>
                <a:off x="8070348" y="3327104"/>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8 </a:t>
                </a:r>
              </a:p>
            </p:txBody>
          </p:sp>
          <p:cxnSp>
            <p:nvCxnSpPr>
              <p:cNvPr id="142" name="Straight Connector 141">
                <a:extLst>
                  <a:ext uri="{FF2B5EF4-FFF2-40B4-BE49-F238E27FC236}">
                    <a16:creationId xmlns:a16="http://schemas.microsoft.com/office/drawing/2014/main" id="{897BB74C-38F1-4004-B25A-4A81FDE075B8}"/>
                  </a:ext>
                </a:extLst>
              </p:cNvPr>
              <p:cNvCxnSpPr/>
              <p:nvPr/>
            </p:nvCxnSpPr>
            <p:spPr>
              <a:xfrm>
                <a:off x="5354922" y="3669715"/>
                <a:ext cx="3083375" cy="0"/>
              </a:xfrm>
              <a:prstGeom prst="line">
                <a:avLst/>
              </a:prstGeom>
              <a:noFill/>
              <a:ln w="19050" cap="flat" cmpd="sng" algn="ctr">
                <a:solidFill>
                  <a:sysClr val="windowText" lastClr="000000"/>
                </a:solidFill>
                <a:prstDash val="solid"/>
                <a:miter lim="800000"/>
              </a:ln>
              <a:effectLst/>
            </p:spPr>
          </p:cxnSp>
          <p:cxnSp>
            <p:nvCxnSpPr>
              <p:cNvPr id="143" name="Straight Connector 142">
                <a:extLst>
                  <a:ext uri="{FF2B5EF4-FFF2-40B4-BE49-F238E27FC236}">
                    <a16:creationId xmlns:a16="http://schemas.microsoft.com/office/drawing/2014/main" id="{8F1B1EF8-E9C8-45B3-9040-4C0E676928A3}"/>
                  </a:ext>
                </a:extLst>
              </p:cNvPr>
              <p:cNvCxnSpPr/>
              <p:nvPr/>
            </p:nvCxnSpPr>
            <p:spPr>
              <a:xfrm>
                <a:off x="5360009" y="3664638"/>
                <a:ext cx="0" cy="95034"/>
              </a:xfrm>
              <a:prstGeom prst="line">
                <a:avLst/>
              </a:prstGeom>
              <a:noFill/>
              <a:ln w="19050" cap="flat" cmpd="sng" algn="ctr">
                <a:solidFill>
                  <a:sysClr val="windowText" lastClr="000000"/>
                </a:solidFill>
                <a:prstDash val="solid"/>
                <a:miter lim="800000"/>
              </a:ln>
              <a:effectLst/>
            </p:spPr>
          </p:cxnSp>
          <p:cxnSp>
            <p:nvCxnSpPr>
              <p:cNvPr id="144" name="Straight Arrow Connector 143">
                <a:extLst>
                  <a:ext uri="{FF2B5EF4-FFF2-40B4-BE49-F238E27FC236}">
                    <a16:creationId xmlns:a16="http://schemas.microsoft.com/office/drawing/2014/main" id="{F2D0077E-220E-41D6-9682-62412C10C9B7}"/>
                  </a:ext>
                </a:extLst>
              </p:cNvPr>
              <p:cNvCxnSpPr/>
              <p:nvPr/>
            </p:nvCxnSpPr>
            <p:spPr>
              <a:xfrm>
                <a:off x="5733296" y="3678340"/>
                <a:ext cx="0" cy="95034"/>
              </a:xfrm>
              <a:prstGeom prst="straightConnector1">
                <a:avLst/>
              </a:prstGeom>
              <a:noFill/>
              <a:ln w="19050" cap="flat" cmpd="sng" algn="ctr">
                <a:solidFill>
                  <a:sysClr val="windowText" lastClr="000000"/>
                </a:solidFill>
                <a:prstDash val="solid"/>
                <a:miter lim="800000"/>
                <a:tailEnd type="triangle"/>
              </a:ln>
              <a:effectLst/>
            </p:spPr>
          </p:cxnSp>
          <p:cxnSp>
            <p:nvCxnSpPr>
              <p:cNvPr id="145" name="Straight Arrow Connector 144">
                <a:extLst>
                  <a:ext uri="{FF2B5EF4-FFF2-40B4-BE49-F238E27FC236}">
                    <a16:creationId xmlns:a16="http://schemas.microsoft.com/office/drawing/2014/main" id="{69EECC37-E906-4023-96BB-3D69909F4895}"/>
                  </a:ext>
                </a:extLst>
              </p:cNvPr>
              <p:cNvCxnSpPr/>
              <p:nvPr/>
            </p:nvCxnSpPr>
            <p:spPr>
              <a:xfrm>
                <a:off x="6113751" y="3678340"/>
                <a:ext cx="0" cy="95034"/>
              </a:xfrm>
              <a:prstGeom prst="straightConnector1">
                <a:avLst/>
              </a:prstGeom>
              <a:noFill/>
              <a:ln w="19050" cap="flat" cmpd="sng" algn="ctr">
                <a:solidFill>
                  <a:sysClr val="windowText" lastClr="000000"/>
                </a:solidFill>
                <a:prstDash val="solid"/>
                <a:miter lim="800000"/>
                <a:tailEnd type="triangle"/>
              </a:ln>
              <a:effectLst/>
            </p:spPr>
          </p:cxnSp>
          <p:cxnSp>
            <p:nvCxnSpPr>
              <p:cNvPr id="146" name="Straight Arrow Connector 145">
                <a:extLst>
                  <a:ext uri="{FF2B5EF4-FFF2-40B4-BE49-F238E27FC236}">
                    <a16:creationId xmlns:a16="http://schemas.microsoft.com/office/drawing/2014/main" id="{7256537C-D742-4F1F-81E9-DA3A6FECE0C8}"/>
                  </a:ext>
                </a:extLst>
              </p:cNvPr>
              <p:cNvCxnSpPr/>
              <p:nvPr/>
            </p:nvCxnSpPr>
            <p:spPr>
              <a:xfrm>
                <a:off x="6495571" y="3676721"/>
                <a:ext cx="0" cy="95034"/>
              </a:xfrm>
              <a:prstGeom prst="straightConnector1">
                <a:avLst/>
              </a:prstGeom>
              <a:noFill/>
              <a:ln w="19050" cap="flat" cmpd="sng" algn="ctr">
                <a:solidFill>
                  <a:sysClr val="windowText" lastClr="000000"/>
                </a:solidFill>
                <a:prstDash val="solid"/>
                <a:miter lim="800000"/>
                <a:tailEnd type="triangle"/>
              </a:ln>
              <a:effectLst/>
            </p:spPr>
          </p:cxnSp>
          <p:cxnSp>
            <p:nvCxnSpPr>
              <p:cNvPr id="147" name="Straight Arrow Connector 146">
                <a:extLst>
                  <a:ext uri="{FF2B5EF4-FFF2-40B4-BE49-F238E27FC236}">
                    <a16:creationId xmlns:a16="http://schemas.microsoft.com/office/drawing/2014/main" id="{10940164-B95F-4C24-94FE-C3B83114D0F9}"/>
                  </a:ext>
                </a:extLst>
              </p:cNvPr>
              <p:cNvCxnSpPr/>
              <p:nvPr/>
            </p:nvCxnSpPr>
            <p:spPr>
              <a:xfrm>
                <a:off x="6893145" y="3678340"/>
                <a:ext cx="0" cy="95034"/>
              </a:xfrm>
              <a:prstGeom prst="straightConnector1">
                <a:avLst/>
              </a:prstGeom>
              <a:noFill/>
              <a:ln w="19050" cap="flat" cmpd="sng" algn="ctr">
                <a:solidFill>
                  <a:sysClr val="windowText" lastClr="000000"/>
                </a:solidFill>
                <a:prstDash val="solid"/>
                <a:miter lim="800000"/>
                <a:tailEnd type="triangle"/>
              </a:ln>
              <a:effectLst/>
            </p:spPr>
          </p:cxnSp>
          <p:cxnSp>
            <p:nvCxnSpPr>
              <p:cNvPr id="148" name="Straight Arrow Connector 147">
                <a:extLst>
                  <a:ext uri="{FF2B5EF4-FFF2-40B4-BE49-F238E27FC236}">
                    <a16:creationId xmlns:a16="http://schemas.microsoft.com/office/drawing/2014/main" id="{20039AA1-BAB2-4561-9517-CCB098752A0C}"/>
                  </a:ext>
                </a:extLst>
              </p:cNvPr>
              <p:cNvCxnSpPr/>
              <p:nvPr/>
            </p:nvCxnSpPr>
            <p:spPr>
              <a:xfrm>
                <a:off x="7258547" y="3673264"/>
                <a:ext cx="0" cy="95034"/>
              </a:xfrm>
              <a:prstGeom prst="straightConnector1">
                <a:avLst/>
              </a:prstGeom>
              <a:noFill/>
              <a:ln w="19050" cap="flat" cmpd="sng" algn="ctr">
                <a:solidFill>
                  <a:sysClr val="windowText" lastClr="000000"/>
                </a:solidFill>
                <a:prstDash val="solid"/>
                <a:miter lim="800000"/>
                <a:tailEnd type="triangle"/>
              </a:ln>
              <a:effectLst/>
            </p:spPr>
          </p:cxnSp>
          <p:cxnSp>
            <p:nvCxnSpPr>
              <p:cNvPr id="149" name="Straight Arrow Connector 148">
                <a:extLst>
                  <a:ext uri="{FF2B5EF4-FFF2-40B4-BE49-F238E27FC236}">
                    <a16:creationId xmlns:a16="http://schemas.microsoft.com/office/drawing/2014/main" id="{2D19741C-4857-49A7-B8EB-CDAE08D2065E}"/>
                  </a:ext>
                </a:extLst>
              </p:cNvPr>
              <p:cNvCxnSpPr/>
              <p:nvPr/>
            </p:nvCxnSpPr>
            <p:spPr>
              <a:xfrm>
                <a:off x="7655618" y="3681890"/>
                <a:ext cx="0" cy="95034"/>
              </a:xfrm>
              <a:prstGeom prst="straightConnector1">
                <a:avLst/>
              </a:prstGeom>
              <a:noFill/>
              <a:ln w="19050" cap="flat" cmpd="sng" algn="ctr">
                <a:solidFill>
                  <a:sysClr val="windowText" lastClr="000000"/>
                </a:solidFill>
                <a:prstDash val="solid"/>
                <a:miter lim="800000"/>
                <a:tailEnd type="triangle"/>
              </a:ln>
              <a:effectLst/>
            </p:spPr>
          </p:cxnSp>
          <p:cxnSp>
            <p:nvCxnSpPr>
              <p:cNvPr id="150" name="Straight Arrow Connector 149">
                <a:extLst>
                  <a:ext uri="{FF2B5EF4-FFF2-40B4-BE49-F238E27FC236}">
                    <a16:creationId xmlns:a16="http://schemas.microsoft.com/office/drawing/2014/main" id="{46BBA961-1511-4643-A48D-F17A490EB935}"/>
                  </a:ext>
                </a:extLst>
              </p:cNvPr>
              <p:cNvCxnSpPr/>
              <p:nvPr/>
            </p:nvCxnSpPr>
            <p:spPr>
              <a:xfrm>
                <a:off x="8052807" y="3683417"/>
                <a:ext cx="0" cy="95034"/>
              </a:xfrm>
              <a:prstGeom prst="straightConnector1">
                <a:avLst/>
              </a:prstGeom>
              <a:noFill/>
              <a:ln w="19050" cap="flat" cmpd="sng" algn="ctr">
                <a:solidFill>
                  <a:sysClr val="windowText" lastClr="000000"/>
                </a:solidFill>
                <a:prstDash val="solid"/>
                <a:miter lim="800000"/>
                <a:tailEnd type="triangle"/>
              </a:ln>
              <a:effectLst/>
            </p:spPr>
          </p:cxnSp>
          <p:cxnSp>
            <p:nvCxnSpPr>
              <p:cNvPr id="151" name="Straight Arrow Connector 150">
                <a:extLst>
                  <a:ext uri="{FF2B5EF4-FFF2-40B4-BE49-F238E27FC236}">
                    <a16:creationId xmlns:a16="http://schemas.microsoft.com/office/drawing/2014/main" id="{A00B9026-4402-46EC-A17B-967744ED5FA5}"/>
                  </a:ext>
                </a:extLst>
              </p:cNvPr>
              <p:cNvCxnSpPr/>
              <p:nvPr/>
            </p:nvCxnSpPr>
            <p:spPr>
              <a:xfrm>
                <a:off x="8431690" y="3674791"/>
                <a:ext cx="0" cy="95034"/>
              </a:xfrm>
              <a:prstGeom prst="straightConnector1">
                <a:avLst/>
              </a:prstGeom>
              <a:noFill/>
              <a:ln w="19050" cap="flat" cmpd="sng" algn="ctr">
                <a:solidFill>
                  <a:sysClr val="windowText" lastClr="000000"/>
                </a:solidFill>
                <a:prstDash val="solid"/>
                <a:miter lim="800000"/>
                <a:tailEnd type="triangle"/>
              </a:ln>
              <a:effectLst/>
            </p:spPr>
          </p:cxnSp>
          <p:cxnSp>
            <p:nvCxnSpPr>
              <p:cNvPr id="152" name="Straight Arrow Connector 151">
                <a:extLst>
                  <a:ext uri="{FF2B5EF4-FFF2-40B4-BE49-F238E27FC236}">
                    <a16:creationId xmlns:a16="http://schemas.microsoft.com/office/drawing/2014/main" id="{3269791C-E12D-4F31-8F7B-3ACB09B2DA9B}"/>
                  </a:ext>
                </a:extLst>
              </p:cNvPr>
              <p:cNvCxnSpPr/>
              <p:nvPr/>
            </p:nvCxnSpPr>
            <p:spPr>
              <a:xfrm>
                <a:off x="5178855" y="3886631"/>
                <a:ext cx="3468448" cy="0"/>
              </a:xfrm>
              <a:prstGeom prst="straightConnector1">
                <a:avLst/>
              </a:prstGeom>
              <a:noFill/>
              <a:ln w="28575" cap="flat" cmpd="sng" algn="ctr">
                <a:solidFill>
                  <a:sysClr val="windowText" lastClr="000000"/>
                </a:solidFill>
                <a:prstDash val="solid"/>
                <a:miter lim="800000"/>
                <a:headEnd type="triangle"/>
                <a:tailEnd type="triangle"/>
              </a:ln>
              <a:effectLst/>
            </p:spPr>
          </p:cxnSp>
        </p:grpSp>
      </p:grpSp>
      <p:sp>
        <p:nvSpPr>
          <p:cNvPr id="153" name="Content Placeholder 2">
            <a:extLst>
              <a:ext uri="{FF2B5EF4-FFF2-40B4-BE49-F238E27FC236}">
                <a16:creationId xmlns:a16="http://schemas.microsoft.com/office/drawing/2014/main" id="{28D4113C-DB1C-4A7D-B6B9-9D223E1F21AB}"/>
              </a:ext>
            </a:extLst>
          </p:cNvPr>
          <p:cNvSpPr>
            <a:spLocks noGrp="1"/>
          </p:cNvSpPr>
          <p:nvPr>
            <p:ph sz="half" idx="1"/>
          </p:nvPr>
        </p:nvSpPr>
        <p:spPr>
          <a:xfrm>
            <a:off x="551991" y="1689915"/>
            <a:ext cx="5338695" cy="4390845"/>
          </a:xfrm>
        </p:spPr>
        <p:txBody>
          <a:bodyPr>
            <a:normAutofit/>
          </a:bodyPr>
          <a:lstStyle/>
          <a:p>
            <a:pPr marL="0" indent="0" algn="ctr">
              <a:buNone/>
            </a:pPr>
            <a:r>
              <a:rPr lang="en-US" sz="2400" dirty="0">
                <a:solidFill>
                  <a:schemeClr val="tx1"/>
                </a:solidFill>
              </a:rPr>
              <a:t>Cuisenaire Rods</a:t>
            </a:r>
          </a:p>
        </p:txBody>
      </p:sp>
      <p:sp>
        <p:nvSpPr>
          <p:cNvPr id="154" name="Content Placeholder 3">
            <a:extLst>
              <a:ext uri="{FF2B5EF4-FFF2-40B4-BE49-F238E27FC236}">
                <a16:creationId xmlns:a16="http://schemas.microsoft.com/office/drawing/2014/main" id="{6001175A-D518-42AD-958F-9054CAAFEB90}"/>
              </a:ext>
            </a:extLst>
          </p:cNvPr>
          <p:cNvSpPr>
            <a:spLocks noGrp="1"/>
          </p:cNvSpPr>
          <p:nvPr>
            <p:ph sz="half" idx="4294967295"/>
          </p:nvPr>
        </p:nvSpPr>
        <p:spPr>
          <a:xfrm>
            <a:off x="6294714" y="1689915"/>
            <a:ext cx="5368195" cy="4390845"/>
          </a:xfrm>
        </p:spPr>
        <p:txBody>
          <a:bodyPr>
            <a:normAutofit/>
          </a:bodyPr>
          <a:lstStyle/>
          <a:p>
            <a:pPr marL="0" indent="0" algn="ctr">
              <a:buNone/>
            </a:pPr>
            <a:r>
              <a:rPr lang="en-US" sz="2400" dirty="0">
                <a:solidFill>
                  <a:schemeClr val="tx1"/>
                </a:solidFill>
              </a:rPr>
              <a:t>Number Line</a:t>
            </a:r>
          </a:p>
        </p:txBody>
      </p:sp>
    </p:spTree>
    <p:extLst>
      <p:ext uri="{BB962C8B-B14F-4D97-AF65-F5344CB8AC3E}">
        <p14:creationId xmlns:p14="http://schemas.microsoft.com/office/powerpoint/2010/main" val="1635222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529090" y="333555"/>
                <a:ext cx="11168332" cy="1356360"/>
              </a:xfrm>
              <a:ln>
                <a:noFill/>
              </a:ln>
            </p:spPr>
            <p:txBody>
              <a:bodyPr>
                <a:normAutofit/>
              </a:bodyPr>
              <a:lstStyle/>
              <a:p>
                <a:pPr algn="ctr"/>
                <a:r>
                  <a:rPr lang="en-US" dirty="0"/>
                  <a:t>Division Problem:  </a:t>
                </a:r>
                <a14:m>
                  <m:oMath xmlns:m="http://schemas.openxmlformats.org/officeDocument/2006/math">
                    <m:box>
                      <m:boxPr>
                        <m:ctrlPr>
                          <a:rPr lang="en-US" i="1" smtClean="0">
                            <a:latin typeface="Cambria Math" panose="02040503050406030204" pitchFamily="18" charset="0"/>
                          </a:rPr>
                        </m:ctrlPr>
                      </m:boxPr>
                      <m:e>
                        <m:argPr>
                          <m:argSz m:val="-1"/>
                        </m:argPr>
                        <m:box>
                          <m:boxPr>
                            <m:ctrlPr>
                              <a:rPr lang="en-US" i="1">
                                <a:latin typeface="Cambria Math" panose="02040503050406030204" pitchFamily="18" charset="0"/>
                                <a:ea typeface="Cambria Math" panose="02040503050406030204" pitchFamily="18" charset="0"/>
                              </a:rPr>
                            </m:ctrlPr>
                          </m:boxPr>
                          <m:e>
                            <m:argPr>
                              <m:argSz m:val="-1"/>
                            </m:argPr>
                            <m:f>
                              <m:fPr>
                                <m:ctrlPr>
                                  <a:rPr lang="en-US" i="1">
                                    <a:latin typeface="Cambria Math" panose="02040503050406030204" pitchFamily="18" charset="0"/>
                                    <a:ea typeface="Cambria Math" panose="02040503050406030204" pitchFamily="18" charset="0"/>
                                  </a:rPr>
                                </m:ctrlPr>
                              </m:fPr>
                              <m:num>
                                <m:r>
                                  <a:rPr lang="en-US" i="1">
                                    <a:latin typeface="Cambria Math" panose="02040503050406030204" pitchFamily="18" charset="0"/>
                                    <a:ea typeface="Cambria Math" panose="02040503050406030204" pitchFamily="18" charset="0"/>
                                  </a:rPr>
                                  <m:t>𝟏</m:t>
                                </m:r>
                              </m:num>
                              <m:den>
                                <m:r>
                                  <a:rPr lang="en-US" b="1" i="1" smtClean="0">
                                    <a:latin typeface="Cambria Math" panose="02040503050406030204" pitchFamily="18" charset="0"/>
                                    <a:ea typeface="Cambria Math" panose="02040503050406030204" pitchFamily="18" charset="0"/>
                                  </a:rPr>
                                  <m:t>𝟐</m:t>
                                </m:r>
                              </m:den>
                            </m:f>
                          </m:e>
                        </m:box>
                        <m:r>
                          <a:rPr lang="en-US" b="1" i="1" smtClean="0">
                            <a:latin typeface="Cambria Math" panose="02040503050406030204" pitchFamily="18" charset="0"/>
                            <a:ea typeface="Cambria Math" panose="02040503050406030204" pitchFamily="18" charset="0"/>
                          </a:rPr>
                          <m:t> </m:t>
                        </m:r>
                        <m:r>
                          <a:rPr lang="en-US" i="1">
                            <a:latin typeface="Cambria Math" panose="02040503050406030204" pitchFamily="18" charset="0"/>
                            <a:ea typeface="Cambria Math" panose="02040503050406030204" pitchFamily="18" charset="0"/>
                          </a:rPr>
                          <m:t>÷</m:t>
                        </m:r>
                        <m:r>
                          <a:rPr lang="en-US" b="1" i="1" smtClean="0">
                            <a:latin typeface="Cambria Math" panose="02040503050406030204" pitchFamily="18" charset="0"/>
                            <a:ea typeface="Cambria Math" panose="02040503050406030204" pitchFamily="18" charset="0"/>
                          </a:rPr>
                          <m:t> </m:t>
                        </m:r>
                        <m:box>
                          <m:boxPr>
                            <m:ctrlPr>
                              <a:rPr lang="en-US" i="1" smtClean="0">
                                <a:latin typeface="Cambria Math" panose="02040503050406030204" pitchFamily="18" charset="0"/>
                                <a:ea typeface="Cambria Math" panose="02040503050406030204" pitchFamily="18" charset="0"/>
                              </a:rPr>
                            </m:ctrlPr>
                          </m:boxPr>
                          <m:e>
                            <m:argPr>
                              <m:argSz m:val="-1"/>
                            </m:argPr>
                            <m:f>
                              <m:fPr>
                                <m:ctrlPr>
                                  <a:rPr lang="en-US" i="1" smtClean="0">
                                    <a:latin typeface="Cambria Math" panose="02040503050406030204" pitchFamily="18" charset="0"/>
                                    <a:ea typeface="Cambria Math" panose="02040503050406030204" pitchFamily="18" charset="0"/>
                                  </a:rPr>
                                </m:ctrlPr>
                              </m:fPr>
                              <m:num>
                                <m:r>
                                  <a:rPr lang="en-US" b="1" i="1" smtClean="0">
                                    <a:latin typeface="Cambria Math" panose="02040503050406030204" pitchFamily="18" charset="0"/>
                                    <a:ea typeface="Cambria Math" panose="02040503050406030204" pitchFamily="18" charset="0"/>
                                  </a:rPr>
                                  <m:t>𝟏</m:t>
                                </m:r>
                              </m:num>
                              <m:den>
                                <m:r>
                                  <a:rPr lang="en-US" b="1" i="1" smtClean="0">
                                    <a:latin typeface="Cambria Math" panose="02040503050406030204" pitchFamily="18" charset="0"/>
                                    <a:ea typeface="Cambria Math" panose="02040503050406030204" pitchFamily="18" charset="0"/>
                                  </a:rPr>
                                  <m:t>𝟒</m:t>
                                </m:r>
                              </m:den>
                            </m:f>
                          </m:e>
                        </m:box>
                      </m:e>
                    </m:box>
                  </m:oMath>
                </a14:m>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a:blip r:embed="rId3"/>
                <a:stretch>
                  <a:fillRect/>
                </a:stretch>
              </a:blipFill>
              <a:ln>
                <a:noFill/>
              </a:ln>
            </p:spPr>
            <p:txBody>
              <a:bodyPr/>
              <a:lstStyle/>
              <a:p>
                <a:r>
                  <a:rPr lang="en-US">
                    <a:noFill/>
                  </a:rPr>
                  <a:t> </a:t>
                </a:r>
              </a:p>
            </p:txBody>
          </p:sp>
        </mc:Fallback>
      </mc:AlternateContent>
      <p:sp>
        <p:nvSpPr>
          <p:cNvPr id="5" name="Slide Number Placeholder 4"/>
          <p:cNvSpPr>
            <a:spLocks noGrp="1"/>
          </p:cNvSpPr>
          <p:nvPr>
            <p:ph type="sldNum" sz="quarter" idx="12"/>
          </p:nvPr>
        </p:nvSpPr>
        <p:spPr/>
        <p:txBody>
          <a:bodyPr/>
          <a:lstStyle/>
          <a:p>
            <a:fld id="{BC053643-5C57-FF4B-8F48-164FB3C200EB}" type="slidenum">
              <a:rPr lang="en-US" smtClean="0"/>
              <a:t>13</a:t>
            </a:fld>
            <a:endParaRPr lang="en-US" dirty="0"/>
          </a:p>
        </p:txBody>
      </p:sp>
      <p:grpSp>
        <p:nvGrpSpPr>
          <p:cNvPr id="81" name="Group 80">
            <a:extLst>
              <a:ext uri="{FF2B5EF4-FFF2-40B4-BE49-F238E27FC236}">
                <a16:creationId xmlns:a16="http://schemas.microsoft.com/office/drawing/2014/main" id="{A98804B1-E8D1-40EA-B268-465C3C192235}"/>
              </a:ext>
            </a:extLst>
          </p:cNvPr>
          <p:cNvGrpSpPr/>
          <p:nvPr/>
        </p:nvGrpSpPr>
        <p:grpSpPr>
          <a:xfrm>
            <a:off x="1165205" y="2378642"/>
            <a:ext cx="4114800" cy="3657600"/>
            <a:chOff x="339754" y="2341658"/>
            <a:chExt cx="4114800" cy="3657600"/>
          </a:xfrm>
        </p:grpSpPr>
        <p:sp>
          <p:nvSpPr>
            <p:cNvPr id="82" name="Rectangle 81">
              <a:extLst>
                <a:ext uri="{FF2B5EF4-FFF2-40B4-BE49-F238E27FC236}">
                  <a16:creationId xmlns:a16="http://schemas.microsoft.com/office/drawing/2014/main" id="{169BBCC9-CCF4-40CD-8F23-6C581CFEB3EF}"/>
                </a:ext>
              </a:extLst>
            </p:cNvPr>
            <p:cNvSpPr/>
            <p:nvPr/>
          </p:nvSpPr>
          <p:spPr>
            <a:xfrm>
              <a:off x="339754" y="2341658"/>
              <a:ext cx="4114800" cy="3657600"/>
            </a:xfrm>
            <a:prstGeom prst="rect">
              <a:avLst/>
            </a:prstGeom>
            <a:solidFill>
              <a:schemeClr val="bg1"/>
            </a:solid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a:solidFill>
                  <a:prstClr val="black"/>
                </a:solidFill>
              </a:endParaRPr>
            </a:p>
          </p:txBody>
        </p:sp>
        <p:grpSp>
          <p:nvGrpSpPr>
            <p:cNvPr id="83" name="Group 82">
              <a:extLst>
                <a:ext uri="{FF2B5EF4-FFF2-40B4-BE49-F238E27FC236}">
                  <a16:creationId xmlns:a16="http://schemas.microsoft.com/office/drawing/2014/main" id="{4E108959-3A1D-487A-9CF1-35F00A946BA0}"/>
                </a:ext>
              </a:extLst>
            </p:cNvPr>
            <p:cNvGrpSpPr/>
            <p:nvPr/>
          </p:nvGrpSpPr>
          <p:grpSpPr>
            <a:xfrm>
              <a:off x="442118" y="2643951"/>
              <a:ext cx="2458437" cy="2977055"/>
              <a:chOff x="968097" y="2701863"/>
              <a:chExt cx="3081582" cy="3723795"/>
            </a:xfrm>
          </p:grpSpPr>
          <p:sp>
            <p:nvSpPr>
              <p:cNvPr id="84" name="Rectangle 83">
                <a:extLst>
                  <a:ext uri="{FF2B5EF4-FFF2-40B4-BE49-F238E27FC236}">
                    <a16:creationId xmlns:a16="http://schemas.microsoft.com/office/drawing/2014/main" id="{122265AE-A97B-4BE5-9DF0-7C6E58E9D7AC}"/>
                  </a:ext>
                </a:extLst>
              </p:cNvPr>
              <p:cNvSpPr/>
              <p:nvPr/>
            </p:nvSpPr>
            <p:spPr>
              <a:xfrm>
                <a:off x="2586639" y="3679262"/>
                <a:ext cx="365761" cy="274320"/>
              </a:xfrm>
              <a:prstGeom prst="rect">
                <a:avLst/>
              </a:prstGeom>
              <a:solidFill>
                <a:srgbClr val="4472C4">
                  <a:lumMod val="60000"/>
                  <a:lumOff val="40000"/>
                </a:srgbClr>
              </a:solidFill>
              <a:ln w="1905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a:solidFill>
                    <a:prstClr val="black"/>
                  </a:solidFill>
                </a:endParaRPr>
              </a:p>
            </p:txBody>
          </p:sp>
          <p:sp>
            <p:nvSpPr>
              <p:cNvPr id="85" name="Rectangle 84">
                <a:extLst>
                  <a:ext uri="{FF2B5EF4-FFF2-40B4-BE49-F238E27FC236}">
                    <a16:creationId xmlns:a16="http://schemas.microsoft.com/office/drawing/2014/main" id="{C1225DE6-7D5A-4D54-8F5F-2595459191EF}"/>
                  </a:ext>
                </a:extLst>
              </p:cNvPr>
              <p:cNvSpPr/>
              <p:nvPr/>
            </p:nvSpPr>
            <p:spPr>
              <a:xfrm>
                <a:off x="2586639" y="2746351"/>
                <a:ext cx="1463040" cy="274320"/>
              </a:xfrm>
              <a:prstGeom prst="rect">
                <a:avLst/>
              </a:prstGeom>
              <a:solidFill>
                <a:srgbClr val="A162D0"/>
              </a:solidFill>
              <a:ln w="1905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dirty="0">
                  <a:solidFill>
                    <a:prstClr val="black"/>
                  </a:solidFill>
                </a:endParaRPr>
              </a:p>
            </p:txBody>
          </p:sp>
          <p:sp>
            <p:nvSpPr>
              <p:cNvPr id="87" name="Text Box 2">
                <a:extLst>
                  <a:ext uri="{FF2B5EF4-FFF2-40B4-BE49-F238E27FC236}">
                    <a16:creationId xmlns:a16="http://schemas.microsoft.com/office/drawing/2014/main" id="{D07B5F1A-739C-4F78-AE68-D610095EDC2F}"/>
                  </a:ext>
                </a:extLst>
              </p:cNvPr>
              <p:cNvSpPr txBox="1">
                <a:spLocks noChangeArrowheads="1"/>
              </p:cNvSpPr>
              <p:nvPr/>
            </p:nvSpPr>
            <p:spPr bwMode="auto">
              <a:xfrm>
                <a:off x="1452718" y="2701863"/>
                <a:ext cx="1192022" cy="389411"/>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000" kern="0" dirty="0">
                    <a:solidFill>
                      <a:prstClr val="black"/>
                    </a:solidFill>
                    <a:latin typeface="Times New Roman" panose="02020603050405020304" pitchFamily="18" charset="0"/>
                    <a:ea typeface="Cambria Math" panose="02040503050406030204" pitchFamily="18" charset="0"/>
                    <a:cs typeface="Times New Roman" panose="02020603050405020304" pitchFamily="18" charset="0"/>
                  </a:rPr>
                  <a:t>whole </a:t>
                </a:r>
              </a:p>
            </p:txBody>
          </p:sp>
          <mc:AlternateContent xmlns:mc="http://schemas.openxmlformats.org/markup-compatibility/2006" xmlns:a14="http://schemas.microsoft.com/office/drawing/2010/main">
            <mc:Choice Requires="a14">
              <p:sp>
                <p:nvSpPr>
                  <p:cNvPr id="88" name="Text Box 2">
                    <a:extLst>
                      <a:ext uri="{FF2B5EF4-FFF2-40B4-BE49-F238E27FC236}">
                        <a16:creationId xmlns:a16="http://schemas.microsoft.com/office/drawing/2014/main" id="{EDFE663A-10E2-4F00-9C8F-D8892A4E062D}"/>
                      </a:ext>
                    </a:extLst>
                  </p:cNvPr>
                  <p:cNvSpPr txBox="1">
                    <a:spLocks noChangeArrowheads="1"/>
                  </p:cNvSpPr>
                  <p:nvPr/>
                </p:nvSpPr>
                <p:spPr bwMode="auto">
                  <a:xfrm>
                    <a:off x="2106559" y="3603944"/>
                    <a:ext cx="426885" cy="389413"/>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88" name="Text Box 2">
                    <a:extLst>
                      <a:ext uri="{FF2B5EF4-FFF2-40B4-BE49-F238E27FC236}">
                        <a16:creationId xmlns:a16="http://schemas.microsoft.com/office/drawing/2014/main" id="{EDFE663A-10E2-4F00-9C8F-D8892A4E062D}"/>
                      </a:ext>
                    </a:extLst>
                  </p:cNvPr>
                  <p:cNvSpPr txBox="1">
                    <a:spLocks noRot="1" noChangeAspect="1" noMove="1" noResize="1" noEditPoints="1" noAdjustHandles="1" noChangeArrowheads="1" noChangeShapeType="1" noTextEdit="1"/>
                  </p:cNvSpPr>
                  <p:nvPr/>
                </p:nvSpPr>
                <p:spPr bwMode="auto">
                  <a:xfrm>
                    <a:off x="2106559" y="3603944"/>
                    <a:ext cx="426885" cy="389413"/>
                  </a:xfrm>
                  <a:prstGeom prst="rect">
                    <a:avLst/>
                  </a:prstGeom>
                  <a:blipFill>
                    <a:blip r:embed="rId4"/>
                    <a:stretch>
                      <a:fillRect b="-27451"/>
                    </a:stretch>
                  </a:blipFill>
                  <a:ln w="9525">
                    <a:noFill/>
                    <a:miter lim="800000"/>
                    <a:headEnd/>
                    <a:tailEnd/>
                  </a:ln>
                </p:spPr>
                <p:txBody>
                  <a:bodyPr/>
                  <a:lstStyle/>
                  <a:p>
                    <a:r>
                      <a:rPr lang="en-US">
                        <a:noFill/>
                      </a:rPr>
                      <a:t> </a:t>
                    </a:r>
                  </a:p>
                </p:txBody>
              </p:sp>
            </mc:Fallback>
          </mc:AlternateContent>
          <p:sp>
            <p:nvSpPr>
              <p:cNvPr id="89" name="Text Box 2">
                <a:extLst>
                  <a:ext uri="{FF2B5EF4-FFF2-40B4-BE49-F238E27FC236}">
                    <a16:creationId xmlns:a16="http://schemas.microsoft.com/office/drawing/2014/main" id="{8C1819F8-7117-483C-BD7E-656D6C911C0C}"/>
                  </a:ext>
                </a:extLst>
              </p:cNvPr>
              <p:cNvSpPr txBox="1">
                <a:spLocks noChangeArrowheads="1"/>
              </p:cNvSpPr>
              <p:nvPr/>
            </p:nvSpPr>
            <p:spPr bwMode="auto">
              <a:xfrm>
                <a:off x="1380842" y="4853664"/>
                <a:ext cx="1387827" cy="389411"/>
              </a:xfrm>
              <a:prstGeom prst="rect">
                <a:avLst/>
              </a:prstGeom>
              <a:noFill/>
              <a:ln w="9525">
                <a:noFill/>
                <a:miter lim="800000"/>
                <a:headEnd/>
                <a:tailEnd/>
              </a:ln>
            </p:spPr>
            <p:txBody>
              <a:bodyPr rot="0" vert="horz" wrap="square" lIns="0" tIns="45720" rIns="0" bIns="45720" anchor="ctr" anchorCtr="0">
                <a:noAutofit/>
              </a:bodyPr>
              <a:lstStyle/>
              <a:p>
                <a:pPr algn="ctr">
                  <a:defRPr/>
                </a:pPr>
                <a:r>
                  <a:rPr lang="en-US" sz="2000" kern="0" dirty="0">
                    <a:solidFill>
                      <a:prstClr val="black"/>
                    </a:solidFill>
                    <a:latin typeface="Times New Roman" panose="02020603050405020304" pitchFamily="18" charset="0"/>
                    <a:ea typeface="Cambria Math" panose="02040503050406030204" pitchFamily="18" charset="0"/>
                    <a:cs typeface="Times New Roman" panose="02020603050405020304" pitchFamily="18" charset="0"/>
                  </a:rPr>
                  <a:t>whole </a:t>
                </a:r>
              </a:p>
            </p:txBody>
          </p:sp>
          <p:sp>
            <p:nvSpPr>
              <p:cNvPr id="90" name="Text Box 2">
                <a:extLst>
                  <a:ext uri="{FF2B5EF4-FFF2-40B4-BE49-F238E27FC236}">
                    <a16:creationId xmlns:a16="http://schemas.microsoft.com/office/drawing/2014/main" id="{F7E2E184-8796-46C3-976C-83CAE48C3EE0}"/>
                  </a:ext>
                </a:extLst>
              </p:cNvPr>
              <p:cNvSpPr txBox="1">
                <a:spLocks noChangeArrowheads="1"/>
              </p:cNvSpPr>
              <p:nvPr/>
            </p:nvSpPr>
            <p:spPr bwMode="auto">
              <a:xfrm>
                <a:off x="968412" y="2722408"/>
                <a:ext cx="426885" cy="389413"/>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Garamond" panose="02020404030301010803" pitchFamily="18" charset="0"/>
                    <a:ea typeface="Cambria Math" panose="02040503050406030204" pitchFamily="18" charset="0"/>
                    <a:cs typeface="Times New Roman" panose="02020603050405020304" pitchFamily="18" charset="0"/>
                  </a:rPr>
                  <a:t>1</a:t>
                </a:r>
                <a:r>
                  <a:rPr lang="en-US" sz="1600" kern="0" dirty="0">
                    <a:solidFill>
                      <a:prstClr val="black"/>
                    </a:solidFill>
                    <a:latin typeface="Garamond" panose="02020404030301010803" pitchFamily="18" charset="0"/>
                    <a:ea typeface="Cambria Math" panose="02040503050406030204" pitchFamily="18" charset="0"/>
                    <a:cs typeface="Times New Roman" panose="02020603050405020304" pitchFamily="18" charset="0"/>
                  </a:rPr>
                  <a:t> </a:t>
                </a:r>
              </a:p>
            </p:txBody>
          </p:sp>
          <p:sp>
            <p:nvSpPr>
              <p:cNvPr id="91" name="Oval 90">
                <a:extLst>
                  <a:ext uri="{FF2B5EF4-FFF2-40B4-BE49-F238E27FC236}">
                    <a16:creationId xmlns:a16="http://schemas.microsoft.com/office/drawing/2014/main" id="{D58DE593-C178-4B74-949A-CFAD68B08AA5}"/>
                  </a:ext>
                </a:extLst>
              </p:cNvPr>
              <p:cNvSpPr/>
              <p:nvPr/>
            </p:nvSpPr>
            <p:spPr>
              <a:xfrm>
                <a:off x="974130" y="2711461"/>
                <a:ext cx="411480" cy="409885"/>
              </a:xfrm>
              <a:prstGeom prst="ellipse">
                <a:avLst/>
              </a:prstGeom>
              <a:noFill/>
              <a:ln w="19050" cap="flat" cmpd="sng" algn="ctr">
                <a:solidFill>
                  <a:sysClr val="windowText" lastClr="000000"/>
                </a:solidFill>
                <a:prstDash val="solid"/>
                <a:miter lim="800000"/>
              </a:ln>
              <a:effectLst/>
            </p:spPr>
            <p:txBody>
              <a:bodyPr rtlCol="0" anchor="ctr"/>
              <a:lstStyle/>
              <a:p>
                <a:pPr algn="ctr">
                  <a:defRPr/>
                </a:pPr>
                <a:endParaRPr lang="en-US" kern="0">
                  <a:solidFill>
                    <a:prstClr val="white"/>
                  </a:solidFill>
                  <a:latin typeface="Calibri"/>
                </a:endParaRPr>
              </a:p>
            </p:txBody>
          </p:sp>
          <p:sp>
            <p:nvSpPr>
              <p:cNvPr id="92" name="Text Box 2">
                <a:extLst>
                  <a:ext uri="{FF2B5EF4-FFF2-40B4-BE49-F238E27FC236}">
                    <a16:creationId xmlns:a16="http://schemas.microsoft.com/office/drawing/2014/main" id="{8E4ECA10-9DEC-4676-985A-BB573F5527F4}"/>
                  </a:ext>
                </a:extLst>
              </p:cNvPr>
              <p:cNvSpPr txBox="1">
                <a:spLocks noChangeArrowheads="1"/>
              </p:cNvSpPr>
              <p:nvPr/>
            </p:nvSpPr>
            <p:spPr bwMode="auto">
              <a:xfrm>
                <a:off x="968097" y="5051311"/>
                <a:ext cx="426885" cy="389413"/>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Garamond" panose="02020404030301010803" pitchFamily="18" charset="0"/>
                    <a:ea typeface="Cambria Math" panose="02040503050406030204" pitchFamily="18" charset="0"/>
                    <a:cs typeface="Times New Roman" panose="02020603050405020304" pitchFamily="18" charset="0"/>
                  </a:rPr>
                  <a:t>2</a:t>
                </a:r>
                <a:r>
                  <a:rPr lang="en-US" sz="1600" kern="0" dirty="0">
                    <a:solidFill>
                      <a:prstClr val="black"/>
                    </a:solidFill>
                    <a:latin typeface="Garamond" panose="02020404030301010803" pitchFamily="18" charset="0"/>
                    <a:ea typeface="Cambria Math" panose="02040503050406030204" pitchFamily="18" charset="0"/>
                    <a:cs typeface="Times New Roman" panose="02020603050405020304" pitchFamily="18" charset="0"/>
                  </a:rPr>
                  <a:t> </a:t>
                </a:r>
              </a:p>
            </p:txBody>
          </p:sp>
          <p:sp>
            <p:nvSpPr>
              <p:cNvPr id="93" name="Oval 92">
                <a:extLst>
                  <a:ext uri="{FF2B5EF4-FFF2-40B4-BE49-F238E27FC236}">
                    <a16:creationId xmlns:a16="http://schemas.microsoft.com/office/drawing/2014/main" id="{AB8295EA-0DC9-4E32-81D2-D61DF40A2B13}"/>
                  </a:ext>
                </a:extLst>
              </p:cNvPr>
              <p:cNvSpPr/>
              <p:nvPr/>
            </p:nvSpPr>
            <p:spPr>
              <a:xfrm>
                <a:off x="973818" y="5047377"/>
                <a:ext cx="411480" cy="409885"/>
              </a:xfrm>
              <a:prstGeom prst="ellipse">
                <a:avLst/>
              </a:prstGeom>
              <a:noFill/>
              <a:ln w="19050" cap="flat" cmpd="sng" algn="ctr">
                <a:solidFill>
                  <a:sysClr val="windowText" lastClr="000000"/>
                </a:solidFill>
                <a:prstDash val="solid"/>
                <a:miter lim="800000"/>
              </a:ln>
              <a:effectLst/>
            </p:spPr>
            <p:txBody>
              <a:bodyPr rtlCol="0" anchor="ctr"/>
              <a:lstStyle/>
              <a:p>
                <a:pPr algn="ctr">
                  <a:defRPr/>
                </a:pPr>
                <a:endParaRPr lang="en-US" kern="0">
                  <a:solidFill>
                    <a:prstClr val="white"/>
                  </a:solidFill>
                  <a:latin typeface="Calibri"/>
                </a:endParaRPr>
              </a:p>
            </p:txBody>
          </p:sp>
          <p:sp>
            <p:nvSpPr>
              <p:cNvPr id="103" name="Text Box 2">
                <a:extLst>
                  <a:ext uri="{FF2B5EF4-FFF2-40B4-BE49-F238E27FC236}">
                    <a16:creationId xmlns:a16="http://schemas.microsoft.com/office/drawing/2014/main" id="{D2EFEFF5-FAED-4F0F-A52E-D1CE7C2F36AF}"/>
                  </a:ext>
                </a:extLst>
              </p:cNvPr>
              <p:cNvSpPr txBox="1">
                <a:spLocks noChangeArrowheads="1"/>
              </p:cNvSpPr>
              <p:nvPr/>
            </p:nvSpPr>
            <p:spPr bwMode="auto">
              <a:xfrm>
                <a:off x="2545267" y="6028860"/>
                <a:ext cx="426885" cy="389411"/>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 </a:t>
                </a:r>
              </a:p>
            </p:txBody>
          </p:sp>
          <p:sp>
            <p:nvSpPr>
              <p:cNvPr id="104" name="Text Box 2">
                <a:extLst>
                  <a:ext uri="{FF2B5EF4-FFF2-40B4-BE49-F238E27FC236}">
                    <a16:creationId xmlns:a16="http://schemas.microsoft.com/office/drawing/2014/main" id="{C7BE668F-F243-492B-AD34-40E2E4E86877}"/>
                  </a:ext>
                </a:extLst>
              </p:cNvPr>
              <p:cNvSpPr txBox="1">
                <a:spLocks noChangeArrowheads="1"/>
              </p:cNvSpPr>
              <p:nvPr/>
            </p:nvSpPr>
            <p:spPr bwMode="auto">
              <a:xfrm>
                <a:off x="2898555" y="6036247"/>
                <a:ext cx="426885" cy="389411"/>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2 </a:t>
                </a:r>
              </a:p>
            </p:txBody>
          </p:sp>
        </p:grpSp>
      </p:grpSp>
      <p:grpSp>
        <p:nvGrpSpPr>
          <p:cNvPr id="111" name="Group 110">
            <a:extLst>
              <a:ext uri="{FF2B5EF4-FFF2-40B4-BE49-F238E27FC236}">
                <a16:creationId xmlns:a16="http://schemas.microsoft.com/office/drawing/2014/main" id="{FD140235-8359-4A3D-A583-B33D7F4CAE68}"/>
              </a:ext>
            </a:extLst>
          </p:cNvPr>
          <p:cNvGrpSpPr/>
          <p:nvPr/>
        </p:nvGrpSpPr>
        <p:grpSpPr>
          <a:xfrm>
            <a:off x="6942076" y="2377706"/>
            <a:ext cx="4114800" cy="3657600"/>
            <a:chOff x="4681950" y="2341658"/>
            <a:chExt cx="4114800" cy="3657600"/>
          </a:xfrm>
        </p:grpSpPr>
        <p:sp>
          <p:nvSpPr>
            <p:cNvPr id="112" name="Rectangle 111">
              <a:extLst>
                <a:ext uri="{FF2B5EF4-FFF2-40B4-BE49-F238E27FC236}">
                  <a16:creationId xmlns:a16="http://schemas.microsoft.com/office/drawing/2014/main" id="{E4B1195C-62E0-4E1D-A303-7AE386B13B33}"/>
                </a:ext>
              </a:extLst>
            </p:cNvPr>
            <p:cNvSpPr/>
            <p:nvPr/>
          </p:nvSpPr>
          <p:spPr>
            <a:xfrm>
              <a:off x="4681950" y="2341658"/>
              <a:ext cx="4114800" cy="3657600"/>
            </a:xfrm>
            <a:prstGeom prst="rect">
              <a:avLst/>
            </a:prstGeom>
            <a:solidFill>
              <a:schemeClr val="bg1"/>
            </a:solid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dirty="0">
                <a:solidFill>
                  <a:prstClr val="black"/>
                </a:solidFill>
              </a:endParaRPr>
            </a:p>
          </p:txBody>
        </p:sp>
        <p:grpSp>
          <p:nvGrpSpPr>
            <p:cNvPr id="113" name="Group 112">
              <a:extLst>
                <a:ext uri="{FF2B5EF4-FFF2-40B4-BE49-F238E27FC236}">
                  <a16:creationId xmlns:a16="http://schemas.microsoft.com/office/drawing/2014/main" id="{EA5A6AC8-668F-4C56-A50A-6D9CE784A8B9}"/>
                </a:ext>
              </a:extLst>
            </p:cNvPr>
            <p:cNvGrpSpPr/>
            <p:nvPr/>
          </p:nvGrpSpPr>
          <p:grpSpPr>
            <a:xfrm>
              <a:off x="5185708" y="3652184"/>
              <a:ext cx="3468448" cy="1033639"/>
              <a:chOff x="5178855" y="3323661"/>
              <a:chExt cx="3468448" cy="1033639"/>
            </a:xfrm>
          </p:grpSpPr>
          <p:sp>
            <p:nvSpPr>
              <p:cNvPr id="114" name="Text Box 2">
                <a:extLst>
                  <a:ext uri="{FF2B5EF4-FFF2-40B4-BE49-F238E27FC236}">
                    <a16:creationId xmlns:a16="http://schemas.microsoft.com/office/drawing/2014/main" id="{99C08F5C-C215-4262-A3CA-3E47AB1399D7}"/>
                  </a:ext>
                </a:extLst>
              </p:cNvPr>
              <p:cNvSpPr txBox="1">
                <a:spLocks noChangeArrowheads="1"/>
              </p:cNvSpPr>
              <p:nvPr/>
            </p:nvSpPr>
            <p:spPr bwMode="auto">
              <a:xfrm>
                <a:off x="8260228" y="4036660"/>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 </a:t>
                </a:r>
              </a:p>
            </p:txBody>
          </p:sp>
          <p:sp>
            <p:nvSpPr>
              <p:cNvPr id="115" name="Text Box 2">
                <a:extLst>
                  <a:ext uri="{FF2B5EF4-FFF2-40B4-BE49-F238E27FC236}">
                    <a16:creationId xmlns:a16="http://schemas.microsoft.com/office/drawing/2014/main" id="{A0A2F33E-45FF-4E23-83DD-BBE4F65F170F}"/>
                  </a:ext>
                </a:extLst>
              </p:cNvPr>
              <p:cNvSpPr txBox="1">
                <a:spLocks noChangeArrowheads="1"/>
              </p:cNvSpPr>
              <p:nvPr/>
            </p:nvSpPr>
            <p:spPr bwMode="auto">
              <a:xfrm>
                <a:off x="5194137" y="4045978"/>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 </a:t>
                </a:r>
              </a:p>
            </p:txBody>
          </p:sp>
          <p:cxnSp>
            <p:nvCxnSpPr>
              <p:cNvPr id="116" name="Straight Connector 115">
                <a:extLst>
                  <a:ext uri="{FF2B5EF4-FFF2-40B4-BE49-F238E27FC236}">
                    <a16:creationId xmlns:a16="http://schemas.microsoft.com/office/drawing/2014/main" id="{12406AEB-954E-46A1-B248-07D057DA9495}"/>
                  </a:ext>
                </a:extLst>
              </p:cNvPr>
              <p:cNvCxnSpPr/>
              <p:nvPr/>
            </p:nvCxnSpPr>
            <p:spPr>
              <a:xfrm>
                <a:off x="5365095" y="3790321"/>
                <a:ext cx="0" cy="179610"/>
              </a:xfrm>
              <a:prstGeom prst="line">
                <a:avLst/>
              </a:prstGeom>
              <a:noFill/>
              <a:ln w="28575" cap="flat" cmpd="sng" algn="ctr">
                <a:solidFill>
                  <a:sysClr val="windowText" lastClr="000000"/>
                </a:solidFill>
                <a:prstDash val="solid"/>
                <a:miter lim="800000"/>
              </a:ln>
              <a:effectLst/>
            </p:spPr>
          </p:cxnSp>
          <p:cxnSp>
            <p:nvCxnSpPr>
              <p:cNvPr id="119" name="Straight Connector 118">
                <a:extLst>
                  <a:ext uri="{FF2B5EF4-FFF2-40B4-BE49-F238E27FC236}">
                    <a16:creationId xmlns:a16="http://schemas.microsoft.com/office/drawing/2014/main" id="{DD1D4D48-F807-4554-B0DA-1213E58F3E37}"/>
                  </a:ext>
                </a:extLst>
              </p:cNvPr>
              <p:cNvCxnSpPr/>
              <p:nvPr/>
            </p:nvCxnSpPr>
            <p:spPr>
              <a:xfrm>
                <a:off x="8431186" y="3799988"/>
                <a:ext cx="0" cy="179610"/>
              </a:xfrm>
              <a:prstGeom prst="line">
                <a:avLst/>
              </a:prstGeom>
              <a:noFill/>
              <a:ln w="28575"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120" name="Text Box 2">
                    <a:extLst>
                      <a:ext uri="{FF2B5EF4-FFF2-40B4-BE49-F238E27FC236}">
                        <a16:creationId xmlns:a16="http://schemas.microsoft.com/office/drawing/2014/main" id="{286F5261-9291-4879-BBCE-B3FA2AD82AC9}"/>
                      </a:ext>
                    </a:extLst>
                  </p:cNvPr>
                  <p:cNvSpPr txBox="1">
                    <a:spLocks noChangeArrowheads="1"/>
                  </p:cNvSpPr>
                  <p:nvPr/>
                </p:nvSpPr>
                <p:spPr bwMode="auto">
                  <a:xfrm>
                    <a:off x="6732926" y="4041849"/>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2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2</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20" name="Text Box 2">
                    <a:extLst>
                      <a:ext uri="{FF2B5EF4-FFF2-40B4-BE49-F238E27FC236}">
                        <a16:creationId xmlns:a16="http://schemas.microsoft.com/office/drawing/2014/main" id="{286F5261-9291-4879-BBCE-B3FA2AD82AC9}"/>
                      </a:ext>
                    </a:extLst>
                  </p:cNvPr>
                  <p:cNvSpPr txBox="1">
                    <a:spLocks noRot="1" noChangeAspect="1" noMove="1" noResize="1" noEditPoints="1" noAdjustHandles="1" noChangeArrowheads="1" noChangeShapeType="1" noTextEdit="1"/>
                  </p:cNvSpPr>
                  <p:nvPr/>
                </p:nvSpPr>
                <p:spPr bwMode="auto">
                  <a:xfrm>
                    <a:off x="6732926" y="4041849"/>
                    <a:ext cx="341916" cy="311322"/>
                  </a:xfrm>
                  <a:prstGeom prst="rect">
                    <a:avLst/>
                  </a:prstGeom>
                  <a:blipFill>
                    <a:blip r:embed="rId5"/>
                    <a:stretch>
                      <a:fillRect t="-4000" b="-24000"/>
                    </a:stretch>
                  </a:blipFill>
                  <a:ln w="9525">
                    <a:noFill/>
                    <a:miter lim="800000"/>
                    <a:headEnd/>
                    <a:tailEnd/>
                  </a:ln>
                </p:spPr>
                <p:txBody>
                  <a:bodyPr/>
                  <a:lstStyle/>
                  <a:p>
                    <a:r>
                      <a:rPr lang="en-US">
                        <a:noFill/>
                      </a:rPr>
                      <a:t> </a:t>
                    </a:r>
                  </a:p>
                </p:txBody>
              </p:sp>
            </mc:Fallback>
          </mc:AlternateContent>
          <p:cxnSp>
            <p:nvCxnSpPr>
              <p:cNvPr id="121" name="Straight Connector 120">
                <a:extLst>
                  <a:ext uri="{FF2B5EF4-FFF2-40B4-BE49-F238E27FC236}">
                    <a16:creationId xmlns:a16="http://schemas.microsoft.com/office/drawing/2014/main" id="{4188FE04-9403-4495-827E-58572E33FB10}"/>
                  </a:ext>
                </a:extLst>
              </p:cNvPr>
              <p:cNvCxnSpPr/>
              <p:nvPr/>
            </p:nvCxnSpPr>
            <p:spPr>
              <a:xfrm>
                <a:off x="6113247" y="3796153"/>
                <a:ext cx="0" cy="179610"/>
              </a:xfrm>
              <a:prstGeom prst="line">
                <a:avLst/>
              </a:prstGeom>
              <a:noFill/>
              <a:ln w="28575"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122" name="Text Box 2">
                    <a:extLst>
                      <a:ext uri="{FF2B5EF4-FFF2-40B4-BE49-F238E27FC236}">
                        <a16:creationId xmlns:a16="http://schemas.microsoft.com/office/drawing/2014/main" id="{B2DA25AB-F666-4025-9B77-E9212330032D}"/>
                      </a:ext>
                    </a:extLst>
                  </p:cNvPr>
                  <p:cNvSpPr txBox="1">
                    <a:spLocks noChangeArrowheads="1"/>
                  </p:cNvSpPr>
                  <p:nvPr/>
                </p:nvSpPr>
                <p:spPr bwMode="auto">
                  <a:xfrm>
                    <a:off x="5942289" y="4038633"/>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22" name="Text Box 2">
                    <a:extLst>
                      <a:ext uri="{FF2B5EF4-FFF2-40B4-BE49-F238E27FC236}">
                        <a16:creationId xmlns:a16="http://schemas.microsoft.com/office/drawing/2014/main" id="{B2DA25AB-F666-4025-9B77-E9212330032D}"/>
                      </a:ext>
                    </a:extLst>
                  </p:cNvPr>
                  <p:cNvSpPr txBox="1">
                    <a:spLocks noRot="1" noChangeAspect="1" noMove="1" noResize="1" noEditPoints="1" noAdjustHandles="1" noChangeArrowheads="1" noChangeShapeType="1" noTextEdit="1"/>
                  </p:cNvSpPr>
                  <p:nvPr/>
                </p:nvSpPr>
                <p:spPr bwMode="auto">
                  <a:xfrm>
                    <a:off x="5942289" y="4038633"/>
                    <a:ext cx="341916" cy="311322"/>
                  </a:xfrm>
                  <a:prstGeom prst="rect">
                    <a:avLst/>
                  </a:prstGeom>
                  <a:blipFill>
                    <a:blip r:embed="rId6"/>
                    <a:stretch>
                      <a:fillRect b="-23077"/>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3" name="Text Box 2">
                    <a:extLst>
                      <a:ext uri="{FF2B5EF4-FFF2-40B4-BE49-F238E27FC236}">
                        <a16:creationId xmlns:a16="http://schemas.microsoft.com/office/drawing/2014/main" id="{379E07EC-99F7-4BF2-A007-75D917C5C22F}"/>
                      </a:ext>
                    </a:extLst>
                  </p:cNvPr>
                  <p:cNvSpPr txBox="1">
                    <a:spLocks noChangeArrowheads="1"/>
                  </p:cNvSpPr>
                  <p:nvPr/>
                </p:nvSpPr>
                <p:spPr bwMode="auto">
                  <a:xfrm>
                    <a:off x="7486483" y="4037634"/>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3</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23" name="Text Box 2">
                    <a:extLst>
                      <a:ext uri="{FF2B5EF4-FFF2-40B4-BE49-F238E27FC236}">
                        <a16:creationId xmlns:a16="http://schemas.microsoft.com/office/drawing/2014/main" id="{379E07EC-99F7-4BF2-A007-75D917C5C22F}"/>
                      </a:ext>
                    </a:extLst>
                  </p:cNvPr>
                  <p:cNvSpPr txBox="1">
                    <a:spLocks noRot="1" noChangeAspect="1" noMove="1" noResize="1" noEditPoints="1" noAdjustHandles="1" noChangeArrowheads="1" noChangeShapeType="1" noTextEdit="1"/>
                  </p:cNvSpPr>
                  <p:nvPr/>
                </p:nvSpPr>
                <p:spPr bwMode="auto">
                  <a:xfrm>
                    <a:off x="7486483" y="4037634"/>
                    <a:ext cx="341916" cy="311322"/>
                  </a:xfrm>
                  <a:prstGeom prst="rect">
                    <a:avLst/>
                  </a:prstGeom>
                  <a:blipFill>
                    <a:blip r:embed="rId7"/>
                    <a:stretch>
                      <a:fillRect b="-23077"/>
                    </a:stretch>
                  </a:blipFill>
                  <a:ln w="9525">
                    <a:noFill/>
                    <a:miter lim="800000"/>
                    <a:headEnd/>
                    <a:tailEnd/>
                  </a:ln>
                </p:spPr>
                <p:txBody>
                  <a:bodyPr/>
                  <a:lstStyle/>
                  <a:p>
                    <a:r>
                      <a:rPr lang="en-US">
                        <a:noFill/>
                      </a:rPr>
                      <a:t> </a:t>
                    </a:r>
                  </a:p>
                </p:txBody>
              </p:sp>
            </mc:Fallback>
          </mc:AlternateContent>
          <p:cxnSp>
            <p:nvCxnSpPr>
              <p:cNvPr id="126" name="Straight Connector 125">
                <a:extLst>
                  <a:ext uri="{FF2B5EF4-FFF2-40B4-BE49-F238E27FC236}">
                    <a16:creationId xmlns:a16="http://schemas.microsoft.com/office/drawing/2014/main" id="{B6D42B57-B2A2-49F0-ADD8-FAA46B17BA6D}"/>
                  </a:ext>
                </a:extLst>
              </p:cNvPr>
              <p:cNvCxnSpPr/>
              <p:nvPr/>
            </p:nvCxnSpPr>
            <p:spPr>
              <a:xfrm>
                <a:off x="7655114" y="3792662"/>
                <a:ext cx="0" cy="179610"/>
              </a:xfrm>
              <a:prstGeom prst="line">
                <a:avLst/>
              </a:prstGeom>
              <a:noFill/>
              <a:ln w="28575" cap="flat" cmpd="sng" algn="ctr">
                <a:solidFill>
                  <a:sysClr val="windowText" lastClr="000000"/>
                </a:solidFill>
                <a:prstDash val="solid"/>
                <a:miter lim="800000"/>
              </a:ln>
              <a:effectLst/>
            </p:spPr>
          </p:cxnSp>
          <p:cxnSp>
            <p:nvCxnSpPr>
              <p:cNvPr id="132" name="Straight Connector 131">
                <a:extLst>
                  <a:ext uri="{FF2B5EF4-FFF2-40B4-BE49-F238E27FC236}">
                    <a16:creationId xmlns:a16="http://schemas.microsoft.com/office/drawing/2014/main" id="{29AEF60D-176D-4534-9A55-3A74AFDA70F8}"/>
                  </a:ext>
                </a:extLst>
              </p:cNvPr>
              <p:cNvCxnSpPr/>
              <p:nvPr/>
            </p:nvCxnSpPr>
            <p:spPr>
              <a:xfrm>
                <a:off x="6892641" y="3795139"/>
                <a:ext cx="0" cy="179610"/>
              </a:xfrm>
              <a:prstGeom prst="line">
                <a:avLst/>
              </a:prstGeom>
              <a:noFill/>
              <a:ln w="28575" cap="flat" cmpd="sng" algn="ctr">
                <a:solidFill>
                  <a:sysClr val="windowText" lastClr="000000"/>
                </a:solidFill>
                <a:prstDash val="solid"/>
                <a:miter lim="800000"/>
              </a:ln>
              <a:effectLst/>
            </p:spPr>
          </p:cxnSp>
          <p:sp>
            <p:nvSpPr>
              <p:cNvPr id="134" name="Text Box 2">
                <a:extLst>
                  <a:ext uri="{FF2B5EF4-FFF2-40B4-BE49-F238E27FC236}">
                    <a16:creationId xmlns:a16="http://schemas.microsoft.com/office/drawing/2014/main" id="{02D3E6DC-111B-4291-8560-65BCF08FFCDA}"/>
                  </a:ext>
                </a:extLst>
              </p:cNvPr>
              <p:cNvSpPr txBox="1">
                <a:spLocks noChangeArrowheads="1"/>
              </p:cNvSpPr>
              <p:nvPr/>
            </p:nvSpPr>
            <p:spPr bwMode="auto">
              <a:xfrm>
                <a:off x="5576078" y="3323661"/>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 </a:t>
                </a:r>
              </a:p>
            </p:txBody>
          </p:sp>
          <p:sp>
            <p:nvSpPr>
              <p:cNvPr id="135" name="Text Box 2">
                <a:extLst>
                  <a:ext uri="{FF2B5EF4-FFF2-40B4-BE49-F238E27FC236}">
                    <a16:creationId xmlns:a16="http://schemas.microsoft.com/office/drawing/2014/main" id="{AFDA77A9-C266-44AC-AAB3-6046FC10BCBE}"/>
                  </a:ext>
                </a:extLst>
              </p:cNvPr>
              <p:cNvSpPr txBox="1">
                <a:spLocks noChangeArrowheads="1"/>
              </p:cNvSpPr>
              <p:nvPr/>
            </p:nvSpPr>
            <p:spPr bwMode="auto">
              <a:xfrm>
                <a:off x="6340340" y="3324667"/>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2 </a:t>
                </a:r>
              </a:p>
            </p:txBody>
          </p:sp>
          <p:cxnSp>
            <p:nvCxnSpPr>
              <p:cNvPr id="142" name="Straight Connector 141">
                <a:extLst>
                  <a:ext uri="{FF2B5EF4-FFF2-40B4-BE49-F238E27FC236}">
                    <a16:creationId xmlns:a16="http://schemas.microsoft.com/office/drawing/2014/main" id="{897BB74C-38F1-4004-B25A-4A81FDE075B8}"/>
                  </a:ext>
                </a:extLst>
              </p:cNvPr>
              <p:cNvCxnSpPr>
                <a:cxnSpLocks/>
              </p:cNvCxnSpPr>
              <p:nvPr/>
            </p:nvCxnSpPr>
            <p:spPr>
              <a:xfrm>
                <a:off x="5359685" y="3669715"/>
                <a:ext cx="1537719" cy="5076"/>
              </a:xfrm>
              <a:prstGeom prst="line">
                <a:avLst/>
              </a:prstGeom>
              <a:noFill/>
              <a:ln w="19050" cap="flat" cmpd="sng" algn="ctr">
                <a:solidFill>
                  <a:sysClr val="windowText" lastClr="000000"/>
                </a:solidFill>
                <a:prstDash val="solid"/>
                <a:miter lim="800000"/>
              </a:ln>
              <a:effectLst/>
            </p:spPr>
          </p:cxnSp>
          <p:cxnSp>
            <p:nvCxnSpPr>
              <p:cNvPr id="143" name="Straight Connector 142">
                <a:extLst>
                  <a:ext uri="{FF2B5EF4-FFF2-40B4-BE49-F238E27FC236}">
                    <a16:creationId xmlns:a16="http://schemas.microsoft.com/office/drawing/2014/main" id="{8F1B1EF8-E9C8-45B3-9040-4C0E676928A3}"/>
                  </a:ext>
                </a:extLst>
              </p:cNvPr>
              <p:cNvCxnSpPr/>
              <p:nvPr/>
            </p:nvCxnSpPr>
            <p:spPr>
              <a:xfrm>
                <a:off x="5360009" y="3664638"/>
                <a:ext cx="0" cy="95034"/>
              </a:xfrm>
              <a:prstGeom prst="line">
                <a:avLst/>
              </a:prstGeom>
              <a:noFill/>
              <a:ln w="19050" cap="flat" cmpd="sng" algn="ctr">
                <a:solidFill>
                  <a:sysClr val="windowText" lastClr="000000"/>
                </a:solidFill>
                <a:prstDash val="solid"/>
                <a:miter lim="800000"/>
              </a:ln>
              <a:effectLst/>
            </p:spPr>
          </p:cxnSp>
          <p:cxnSp>
            <p:nvCxnSpPr>
              <p:cNvPr id="145" name="Straight Arrow Connector 144">
                <a:extLst>
                  <a:ext uri="{FF2B5EF4-FFF2-40B4-BE49-F238E27FC236}">
                    <a16:creationId xmlns:a16="http://schemas.microsoft.com/office/drawing/2014/main" id="{69EECC37-E906-4023-96BB-3D69909F4895}"/>
                  </a:ext>
                </a:extLst>
              </p:cNvPr>
              <p:cNvCxnSpPr/>
              <p:nvPr/>
            </p:nvCxnSpPr>
            <p:spPr>
              <a:xfrm>
                <a:off x="6113751" y="3678340"/>
                <a:ext cx="0" cy="95034"/>
              </a:xfrm>
              <a:prstGeom prst="straightConnector1">
                <a:avLst/>
              </a:prstGeom>
              <a:noFill/>
              <a:ln w="19050" cap="flat" cmpd="sng" algn="ctr">
                <a:solidFill>
                  <a:sysClr val="windowText" lastClr="000000"/>
                </a:solidFill>
                <a:prstDash val="solid"/>
                <a:miter lim="800000"/>
                <a:tailEnd type="triangle"/>
              </a:ln>
              <a:effectLst/>
            </p:spPr>
          </p:cxnSp>
          <p:cxnSp>
            <p:nvCxnSpPr>
              <p:cNvPr id="147" name="Straight Arrow Connector 146">
                <a:extLst>
                  <a:ext uri="{FF2B5EF4-FFF2-40B4-BE49-F238E27FC236}">
                    <a16:creationId xmlns:a16="http://schemas.microsoft.com/office/drawing/2014/main" id="{10940164-B95F-4C24-94FE-C3B83114D0F9}"/>
                  </a:ext>
                </a:extLst>
              </p:cNvPr>
              <p:cNvCxnSpPr/>
              <p:nvPr/>
            </p:nvCxnSpPr>
            <p:spPr>
              <a:xfrm>
                <a:off x="6893145" y="3678340"/>
                <a:ext cx="0" cy="95034"/>
              </a:xfrm>
              <a:prstGeom prst="straightConnector1">
                <a:avLst/>
              </a:prstGeom>
              <a:noFill/>
              <a:ln w="19050" cap="flat" cmpd="sng" algn="ctr">
                <a:solidFill>
                  <a:sysClr val="windowText" lastClr="000000"/>
                </a:solidFill>
                <a:prstDash val="solid"/>
                <a:miter lim="800000"/>
                <a:tailEnd type="triangle"/>
              </a:ln>
              <a:effectLst/>
            </p:spPr>
          </p:cxnSp>
          <p:cxnSp>
            <p:nvCxnSpPr>
              <p:cNvPr id="152" name="Straight Arrow Connector 151">
                <a:extLst>
                  <a:ext uri="{FF2B5EF4-FFF2-40B4-BE49-F238E27FC236}">
                    <a16:creationId xmlns:a16="http://schemas.microsoft.com/office/drawing/2014/main" id="{3269791C-E12D-4F31-8F7B-3ACB09B2DA9B}"/>
                  </a:ext>
                </a:extLst>
              </p:cNvPr>
              <p:cNvCxnSpPr/>
              <p:nvPr/>
            </p:nvCxnSpPr>
            <p:spPr>
              <a:xfrm>
                <a:off x="5178855" y="3886631"/>
                <a:ext cx="3468448" cy="0"/>
              </a:xfrm>
              <a:prstGeom prst="straightConnector1">
                <a:avLst/>
              </a:prstGeom>
              <a:noFill/>
              <a:ln w="28575" cap="flat" cmpd="sng" algn="ctr">
                <a:solidFill>
                  <a:sysClr val="windowText" lastClr="000000"/>
                </a:solidFill>
                <a:prstDash val="solid"/>
                <a:miter lim="800000"/>
                <a:headEnd type="triangle"/>
                <a:tailEnd type="triangle"/>
              </a:ln>
              <a:effectLst/>
            </p:spPr>
          </p:cxnSp>
        </p:grpSp>
      </p:grpSp>
      <mc:AlternateContent xmlns:mc="http://schemas.openxmlformats.org/markup-compatibility/2006" xmlns:a14="http://schemas.microsoft.com/office/drawing/2010/main">
        <mc:Choice Requires="a14">
          <p:sp>
            <p:nvSpPr>
              <p:cNvPr id="78" name="Text Box 2">
                <a:extLst>
                  <a:ext uri="{FF2B5EF4-FFF2-40B4-BE49-F238E27FC236}">
                    <a16:creationId xmlns:a16="http://schemas.microsoft.com/office/drawing/2014/main" id="{32D6C062-1A54-C14E-ABA9-CC47579650D3}"/>
                  </a:ext>
                </a:extLst>
              </p:cNvPr>
              <p:cNvSpPr txBox="1">
                <a:spLocks noChangeArrowheads="1"/>
              </p:cNvSpPr>
              <p:nvPr/>
            </p:nvSpPr>
            <p:spPr bwMode="auto">
              <a:xfrm>
                <a:off x="2176211" y="3005185"/>
                <a:ext cx="340562" cy="311323"/>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2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2</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78" name="Text Box 2">
                <a:extLst>
                  <a:ext uri="{FF2B5EF4-FFF2-40B4-BE49-F238E27FC236}">
                    <a16:creationId xmlns:a16="http://schemas.microsoft.com/office/drawing/2014/main" id="{32D6C062-1A54-C14E-ABA9-CC47579650D3}"/>
                  </a:ext>
                </a:extLst>
              </p:cNvPr>
              <p:cNvSpPr txBox="1">
                <a:spLocks noRot="1" noChangeAspect="1" noMove="1" noResize="1" noEditPoints="1" noAdjustHandles="1" noChangeArrowheads="1" noChangeShapeType="1" noTextEdit="1"/>
              </p:cNvSpPr>
              <p:nvPr/>
            </p:nvSpPr>
            <p:spPr bwMode="auto">
              <a:xfrm>
                <a:off x="2176211" y="3005185"/>
                <a:ext cx="340562" cy="311323"/>
              </a:xfrm>
              <a:prstGeom prst="rect">
                <a:avLst/>
              </a:prstGeom>
              <a:blipFill>
                <a:blip r:embed="rId8"/>
                <a:stretch>
                  <a:fillRect b="-27451"/>
                </a:stretch>
              </a:blipFill>
              <a:ln w="9525">
                <a:noFill/>
                <a:miter lim="800000"/>
                <a:headEnd/>
                <a:tailEnd/>
              </a:ln>
            </p:spPr>
            <p:txBody>
              <a:bodyPr/>
              <a:lstStyle/>
              <a:p>
                <a:r>
                  <a:rPr lang="en-US">
                    <a:noFill/>
                  </a:rPr>
                  <a:t> </a:t>
                </a:r>
              </a:p>
            </p:txBody>
          </p:sp>
        </mc:Fallback>
      </mc:AlternateContent>
      <p:sp>
        <p:nvSpPr>
          <p:cNvPr id="79" name="Rectangle 78">
            <a:extLst>
              <a:ext uri="{FF2B5EF4-FFF2-40B4-BE49-F238E27FC236}">
                <a16:creationId xmlns:a16="http://schemas.microsoft.com/office/drawing/2014/main" id="{75C71C03-798C-6246-B1D0-D20D13F53F8C}"/>
              </a:ext>
            </a:extLst>
          </p:cNvPr>
          <p:cNvSpPr/>
          <p:nvPr/>
        </p:nvSpPr>
        <p:spPr>
          <a:xfrm>
            <a:off x="2544969" y="3073754"/>
            <a:ext cx="547120" cy="219310"/>
          </a:xfrm>
          <a:prstGeom prst="rect">
            <a:avLst/>
          </a:prstGeom>
          <a:solidFill>
            <a:srgbClr val="92D050"/>
          </a:solidFill>
          <a:ln w="1905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a:solidFill>
                <a:prstClr val="black"/>
              </a:solidFill>
            </a:endParaRPr>
          </a:p>
        </p:txBody>
      </p:sp>
      <p:sp>
        <p:nvSpPr>
          <p:cNvPr id="80" name="Rectangle 79">
            <a:extLst>
              <a:ext uri="{FF2B5EF4-FFF2-40B4-BE49-F238E27FC236}">
                <a16:creationId xmlns:a16="http://schemas.microsoft.com/office/drawing/2014/main" id="{BBA38583-BB8D-2A48-A406-EB2E053892A6}"/>
              </a:ext>
            </a:extLst>
          </p:cNvPr>
          <p:cNvSpPr/>
          <p:nvPr/>
        </p:nvSpPr>
        <p:spPr>
          <a:xfrm>
            <a:off x="2558816" y="4458900"/>
            <a:ext cx="1167190" cy="219310"/>
          </a:xfrm>
          <a:prstGeom prst="rect">
            <a:avLst/>
          </a:prstGeom>
          <a:solidFill>
            <a:srgbClr val="A162D0"/>
          </a:solidFill>
          <a:ln w="1905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a:solidFill>
                <a:prstClr val="black"/>
              </a:solidFill>
            </a:endParaRPr>
          </a:p>
        </p:txBody>
      </p:sp>
      <p:sp>
        <p:nvSpPr>
          <p:cNvPr id="153" name="Rectangle 152">
            <a:extLst>
              <a:ext uri="{FF2B5EF4-FFF2-40B4-BE49-F238E27FC236}">
                <a16:creationId xmlns:a16="http://schemas.microsoft.com/office/drawing/2014/main" id="{A2F4989C-84C9-3A4E-B8F2-9D351BCCA380}"/>
              </a:ext>
            </a:extLst>
          </p:cNvPr>
          <p:cNvSpPr/>
          <p:nvPr/>
        </p:nvSpPr>
        <p:spPr>
          <a:xfrm>
            <a:off x="2548742" y="4760633"/>
            <a:ext cx="585216" cy="219310"/>
          </a:xfrm>
          <a:prstGeom prst="rect">
            <a:avLst/>
          </a:prstGeom>
          <a:solidFill>
            <a:srgbClr val="92D050"/>
          </a:solidFill>
          <a:ln w="1905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a:solidFill>
                <a:prstClr val="black"/>
              </a:solidFill>
            </a:endParaRPr>
          </a:p>
        </p:txBody>
      </p:sp>
      <p:sp>
        <p:nvSpPr>
          <p:cNvPr id="154" name="Rectangle 153">
            <a:extLst>
              <a:ext uri="{FF2B5EF4-FFF2-40B4-BE49-F238E27FC236}">
                <a16:creationId xmlns:a16="http://schemas.microsoft.com/office/drawing/2014/main" id="{D39A6EF3-2A73-2543-B87C-49896630D49D}"/>
              </a:ext>
            </a:extLst>
          </p:cNvPr>
          <p:cNvSpPr/>
          <p:nvPr/>
        </p:nvSpPr>
        <p:spPr>
          <a:xfrm>
            <a:off x="2544969" y="5060809"/>
            <a:ext cx="585216" cy="219456"/>
          </a:xfrm>
          <a:prstGeom prst="rect">
            <a:avLst/>
          </a:prstGeom>
          <a:solidFill>
            <a:srgbClr val="4472C4">
              <a:lumMod val="60000"/>
              <a:lumOff val="40000"/>
            </a:srgbClr>
          </a:solidFill>
          <a:ln w="1905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a:solidFill>
                <a:prstClr val="black"/>
              </a:solidFill>
            </a:endParaRPr>
          </a:p>
        </p:txBody>
      </p:sp>
      <p:sp>
        <p:nvSpPr>
          <p:cNvPr id="55" name="Content Placeholder 2">
            <a:extLst>
              <a:ext uri="{FF2B5EF4-FFF2-40B4-BE49-F238E27FC236}">
                <a16:creationId xmlns:a16="http://schemas.microsoft.com/office/drawing/2014/main" id="{849C60A3-4D12-4C95-BFDE-2F52C05A053A}"/>
              </a:ext>
            </a:extLst>
          </p:cNvPr>
          <p:cNvSpPr>
            <a:spLocks noGrp="1"/>
          </p:cNvSpPr>
          <p:nvPr>
            <p:ph sz="half" idx="1"/>
          </p:nvPr>
        </p:nvSpPr>
        <p:spPr>
          <a:xfrm>
            <a:off x="551991" y="1689915"/>
            <a:ext cx="5338695" cy="4390845"/>
          </a:xfrm>
        </p:spPr>
        <p:txBody>
          <a:bodyPr>
            <a:normAutofit/>
          </a:bodyPr>
          <a:lstStyle/>
          <a:p>
            <a:pPr marL="0" indent="0" algn="ctr">
              <a:buNone/>
            </a:pPr>
            <a:r>
              <a:rPr lang="en-US" sz="2400" dirty="0">
                <a:solidFill>
                  <a:schemeClr val="tx1"/>
                </a:solidFill>
              </a:rPr>
              <a:t>Cuisenaire Rods</a:t>
            </a:r>
          </a:p>
        </p:txBody>
      </p:sp>
      <p:sp>
        <p:nvSpPr>
          <p:cNvPr id="56" name="Content Placeholder 3">
            <a:extLst>
              <a:ext uri="{FF2B5EF4-FFF2-40B4-BE49-F238E27FC236}">
                <a16:creationId xmlns:a16="http://schemas.microsoft.com/office/drawing/2014/main" id="{AFCBD944-AB9E-4E15-BA63-AE3C95B3D371}"/>
              </a:ext>
            </a:extLst>
          </p:cNvPr>
          <p:cNvSpPr>
            <a:spLocks noGrp="1"/>
          </p:cNvSpPr>
          <p:nvPr>
            <p:ph sz="half" idx="4294967295"/>
          </p:nvPr>
        </p:nvSpPr>
        <p:spPr>
          <a:xfrm>
            <a:off x="6294714" y="1689915"/>
            <a:ext cx="5368195" cy="4390845"/>
          </a:xfrm>
        </p:spPr>
        <p:txBody>
          <a:bodyPr>
            <a:normAutofit/>
          </a:bodyPr>
          <a:lstStyle/>
          <a:p>
            <a:pPr marL="0" indent="0" algn="ctr">
              <a:buNone/>
            </a:pPr>
            <a:r>
              <a:rPr lang="en-US" sz="2400" dirty="0">
                <a:solidFill>
                  <a:schemeClr val="tx1"/>
                </a:solidFill>
              </a:rPr>
              <a:t>Number Line</a:t>
            </a:r>
          </a:p>
        </p:txBody>
      </p:sp>
      <p:cxnSp>
        <p:nvCxnSpPr>
          <p:cNvPr id="57" name="Straight Connector 56">
            <a:extLst>
              <a:ext uri="{FF2B5EF4-FFF2-40B4-BE49-F238E27FC236}">
                <a16:creationId xmlns:a16="http://schemas.microsoft.com/office/drawing/2014/main" id="{AAA06589-3E36-4CFD-9CEB-FCCE9B1AFDB5}"/>
              </a:ext>
            </a:extLst>
          </p:cNvPr>
          <p:cNvCxnSpPr>
            <a:cxnSpLocks/>
          </p:cNvCxnSpPr>
          <p:nvPr/>
        </p:nvCxnSpPr>
        <p:spPr>
          <a:xfrm>
            <a:off x="2839549" y="5065428"/>
            <a:ext cx="0" cy="219456"/>
          </a:xfrm>
          <a:prstGeom prst="line">
            <a:avLst/>
          </a:prstGeom>
          <a:noFill/>
          <a:ln w="19050" cap="flat" cmpd="sng" algn="ctr">
            <a:solidFill>
              <a:sysClr val="windowText" lastClr="000000"/>
            </a:solidFill>
            <a:prstDash val="solid"/>
            <a:miter lim="800000"/>
          </a:ln>
          <a:effectLst/>
        </p:spPr>
      </p:cxnSp>
      <p:sp>
        <p:nvSpPr>
          <p:cNvPr id="58" name="Oval 57">
            <a:extLst>
              <a:ext uri="{FF2B5EF4-FFF2-40B4-BE49-F238E27FC236}">
                <a16:creationId xmlns:a16="http://schemas.microsoft.com/office/drawing/2014/main" id="{0BC2FC32-374F-424E-A865-141C14B001E2}"/>
              </a:ext>
            </a:extLst>
          </p:cNvPr>
          <p:cNvSpPr/>
          <p:nvPr/>
        </p:nvSpPr>
        <p:spPr>
          <a:xfrm>
            <a:off x="7037460" y="4064572"/>
            <a:ext cx="328272" cy="327690"/>
          </a:xfrm>
          <a:prstGeom prst="ellipse">
            <a:avLst/>
          </a:prstGeom>
          <a:noFill/>
          <a:ln w="19050" cap="flat" cmpd="sng" algn="ctr">
            <a:solidFill>
              <a:sysClr val="windowText" lastClr="000000"/>
            </a:solidFill>
            <a:prstDash val="solid"/>
            <a:miter lim="800000"/>
          </a:ln>
          <a:effectLst/>
        </p:spPr>
        <p:txBody>
          <a:bodyPr rtlCol="0" anchor="ctr"/>
          <a:lstStyle/>
          <a:p>
            <a:pPr algn="ctr">
              <a:defRPr/>
            </a:pPr>
            <a:endParaRPr lang="en-US" kern="0">
              <a:solidFill>
                <a:prstClr val="white"/>
              </a:solidFill>
              <a:latin typeface="Calibri"/>
            </a:endParaRPr>
          </a:p>
        </p:txBody>
      </p:sp>
      <p:sp>
        <p:nvSpPr>
          <p:cNvPr id="59" name="Text Box 2">
            <a:extLst>
              <a:ext uri="{FF2B5EF4-FFF2-40B4-BE49-F238E27FC236}">
                <a16:creationId xmlns:a16="http://schemas.microsoft.com/office/drawing/2014/main" id="{55BF68EF-66F3-46B2-BA5D-528AF5B41FC7}"/>
              </a:ext>
            </a:extLst>
          </p:cNvPr>
          <p:cNvSpPr txBox="1">
            <a:spLocks noChangeArrowheads="1"/>
          </p:cNvSpPr>
          <p:nvPr/>
        </p:nvSpPr>
        <p:spPr bwMode="auto">
          <a:xfrm>
            <a:off x="7042427" y="4079751"/>
            <a:ext cx="340562" cy="311323"/>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Garamond" panose="02020404030301010803" pitchFamily="18" charset="0"/>
                <a:ea typeface="Cambria Math" panose="02040503050406030204" pitchFamily="18" charset="0"/>
                <a:cs typeface="Times New Roman" panose="02020603050405020304" pitchFamily="18" charset="0"/>
              </a:rPr>
              <a:t>1</a:t>
            </a:r>
            <a:r>
              <a:rPr lang="en-US" sz="1600" kern="0" dirty="0">
                <a:solidFill>
                  <a:prstClr val="black"/>
                </a:solidFill>
                <a:latin typeface="Garamond" panose="02020404030301010803" pitchFamily="18" charset="0"/>
                <a:ea typeface="Cambria Math" panose="02040503050406030204" pitchFamily="18" charset="0"/>
                <a:cs typeface="Times New Roman" panose="02020603050405020304" pitchFamily="18" charset="0"/>
              </a:rPr>
              <a:t> </a:t>
            </a:r>
          </a:p>
        </p:txBody>
      </p:sp>
    </p:spTree>
    <p:extLst>
      <p:ext uri="{BB962C8B-B14F-4D97-AF65-F5344CB8AC3E}">
        <p14:creationId xmlns:p14="http://schemas.microsoft.com/office/powerpoint/2010/main" val="3909260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AA7CF-D4DA-3F47-8681-E1A86F42421B}"/>
              </a:ext>
            </a:extLst>
          </p:cNvPr>
          <p:cNvSpPr>
            <a:spLocks noGrp="1"/>
          </p:cNvSpPr>
          <p:nvPr>
            <p:ph type="title"/>
          </p:nvPr>
        </p:nvSpPr>
        <p:spPr/>
        <p:txBody>
          <a:bodyPr/>
          <a:lstStyle/>
          <a:p>
            <a:r>
              <a:rPr lang="en-US" dirty="0"/>
              <a:t>Area Models</a:t>
            </a:r>
          </a:p>
        </p:txBody>
      </p:sp>
      <p:sp>
        <p:nvSpPr>
          <p:cNvPr id="3" name="Text Placeholder 2">
            <a:extLst>
              <a:ext uri="{FF2B5EF4-FFF2-40B4-BE49-F238E27FC236}">
                <a16:creationId xmlns:a16="http://schemas.microsoft.com/office/drawing/2014/main" id="{0AD88BAD-C91C-ED42-BEE7-1AC66134BE7E}"/>
              </a:ext>
            </a:extLst>
          </p:cNvPr>
          <p:cNvSpPr>
            <a:spLocks noGrp="1"/>
          </p:cNvSpPr>
          <p:nvPr>
            <p:ph type="body" idx="1"/>
          </p:nvPr>
        </p:nvSpPr>
        <p:spPr/>
        <p:txBody>
          <a:bodyPr/>
          <a:lstStyle/>
          <a:p>
            <a:pPr algn="ctr"/>
            <a:r>
              <a:rPr lang="en-US" dirty="0"/>
              <a:t>Graph paper</a:t>
            </a:r>
          </a:p>
          <a:p>
            <a:pPr algn="ctr"/>
            <a:r>
              <a:rPr lang="en-US" dirty="0"/>
              <a:t>Decimals</a:t>
            </a:r>
          </a:p>
          <a:p>
            <a:pPr algn="ctr"/>
            <a:r>
              <a:rPr lang="en-US" dirty="0"/>
              <a:t>Fraction multiplication</a:t>
            </a:r>
          </a:p>
        </p:txBody>
      </p:sp>
      <p:sp>
        <p:nvSpPr>
          <p:cNvPr id="5" name="Slide Number Placeholder 4">
            <a:extLst>
              <a:ext uri="{FF2B5EF4-FFF2-40B4-BE49-F238E27FC236}">
                <a16:creationId xmlns:a16="http://schemas.microsoft.com/office/drawing/2014/main" id="{422C01EF-9009-4F8A-84AB-4704A83BE8E2}"/>
              </a:ext>
            </a:extLst>
          </p:cNvPr>
          <p:cNvSpPr>
            <a:spLocks noGrp="1"/>
          </p:cNvSpPr>
          <p:nvPr>
            <p:ph type="sldNum" sz="quarter" idx="12"/>
          </p:nvPr>
        </p:nvSpPr>
        <p:spPr/>
        <p:txBody>
          <a:bodyPr/>
          <a:lstStyle/>
          <a:p>
            <a:fld id="{B8306EEE-6CD9-6F4C-BDDA-0C88225C309D}" type="slidenum">
              <a:rPr lang="en-US" smtClean="0"/>
              <a:t>14</a:t>
            </a:fld>
            <a:endParaRPr lang="en-US"/>
          </a:p>
        </p:txBody>
      </p:sp>
    </p:spTree>
    <p:extLst>
      <p:ext uri="{BB962C8B-B14F-4D97-AF65-F5344CB8AC3E}">
        <p14:creationId xmlns:p14="http://schemas.microsoft.com/office/powerpoint/2010/main" val="2303502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F7019-6144-744B-A4A0-5D0C7F855B90}"/>
              </a:ext>
            </a:extLst>
          </p:cNvPr>
          <p:cNvSpPr>
            <a:spLocks noGrp="1"/>
          </p:cNvSpPr>
          <p:nvPr>
            <p:ph type="title"/>
          </p:nvPr>
        </p:nvSpPr>
        <p:spPr/>
        <p:txBody>
          <a:bodyPr>
            <a:normAutofit/>
          </a:bodyPr>
          <a:lstStyle/>
          <a:p>
            <a:pPr algn="ctr"/>
            <a:r>
              <a:rPr lang="en-US" dirty="0"/>
              <a:t>Area Models </a:t>
            </a:r>
            <a:br>
              <a:rPr lang="en-US" dirty="0"/>
            </a:br>
            <a:r>
              <a:rPr lang="en-US" sz="2700" dirty="0"/>
              <a:t>fractions &amp; decimals</a:t>
            </a:r>
          </a:p>
        </p:txBody>
      </p:sp>
      <p:sp>
        <p:nvSpPr>
          <p:cNvPr id="8" name="Content Placeholder 7">
            <a:extLst>
              <a:ext uri="{FF2B5EF4-FFF2-40B4-BE49-F238E27FC236}">
                <a16:creationId xmlns:a16="http://schemas.microsoft.com/office/drawing/2014/main" id="{65CD3B8F-5B91-8346-B9C7-6956C116742F}"/>
              </a:ext>
            </a:extLst>
          </p:cNvPr>
          <p:cNvSpPr>
            <a:spLocks noGrp="1"/>
          </p:cNvSpPr>
          <p:nvPr>
            <p:ph idx="1"/>
          </p:nvPr>
        </p:nvSpPr>
        <p:spPr>
          <a:xfrm>
            <a:off x="1166451" y="1552384"/>
            <a:ext cx="9872871" cy="5305615"/>
          </a:xfrm>
        </p:spPr>
        <p:txBody>
          <a:bodyPr>
            <a:norm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111125" indent="0">
              <a:buNone/>
            </a:pPr>
            <a:endParaRPr lang="en-US" dirty="0"/>
          </a:p>
        </p:txBody>
      </p:sp>
      <p:sp>
        <p:nvSpPr>
          <p:cNvPr id="11" name="Slide Number Placeholder 10">
            <a:extLst>
              <a:ext uri="{FF2B5EF4-FFF2-40B4-BE49-F238E27FC236}">
                <a16:creationId xmlns:a16="http://schemas.microsoft.com/office/drawing/2014/main" id="{962572E2-F6EE-4A9E-B03B-DC5D0E1A0A2A}"/>
              </a:ext>
            </a:extLst>
          </p:cNvPr>
          <p:cNvSpPr>
            <a:spLocks noGrp="1"/>
          </p:cNvSpPr>
          <p:nvPr>
            <p:ph type="sldNum" sz="quarter" idx="12"/>
          </p:nvPr>
        </p:nvSpPr>
        <p:spPr/>
        <p:txBody>
          <a:bodyPr/>
          <a:lstStyle/>
          <a:p>
            <a:fld id="{C2926BDF-0A3D-4892-9CBE-21B5FA37E613}" type="slidenum">
              <a:rPr lang="en-US" smtClean="0"/>
              <a:t>15</a:t>
            </a:fld>
            <a:endParaRPr lang="en-US"/>
          </a:p>
        </p:txBody>
      </p:sp>
      <p:graphicFrame>
        <p:nvGraphicFramePr>
          <p:cNvPr id="3" name="Table 2">
            <a:extLst>
              <a:ext uri="{FF2B5EF4-FFF2-40B4-BE49-F238E27FC236}">
                <a16:creationId xmlns:a16="http://schemas.microsoft.com/office/drawing/2014/main" id="{337951B1-1299-433E-8053-7B1704DDB8B9}"/>
              </a:ext>
            </a:extLst>
          </p:cNvPr>
          <p:cNvGraphicFramePr>
            <a:graphicFrameLocks noGrp="1"/>
          </p:cNvGraphicFramePr>
          <p:nvPr/>
        </p:nvGraphicFramePr>
        <p:xfrm>
          <a:off x="2158124" y="1648016"/>
          <a:ext cx="3657600" cy="3657600"/>
        </p:xfrm>
        <a:graphic>
          <a:graphicData uri="http://schemas.openxmlformats.org/drawingml/2006/table">
            <a:tbl>
              <a:tblPr firstRow="1" bandRow="1">
                <a:tableStyleId>{2D5ABB26-0587-4C30-8999-92F81FD0307C}</a:tableStyleId>
              </a:tblPr>
              <a:tblGrid>
                <a:gridCol w="365760">
                  <a:extLst>
                    <a:ext uri="{9D8B030D-6E8A-4147-A177-3AD203B41FA5}">
                      <a16:colId xmlns:a16="http://schemas.microsoft.com/office/drawing/2014/main" val="1500475923"/>
                    </a:ext>
                  </a:extLst>
                </a:gridCol>
                <a:gridCol w="365760">
                  <a:extLst>
                    <a:ext uri="{9D8B030D-6E8A-4147-A177-3AD203B41FA5}">
                      <a16:colId xmlns:a16="http://schemas.microsoft.com/office/drawing/2014/main" val="992479662"/>
                    </a:ext>
                  </a:extLst>
                </a:gridCol>
                <a:gridCol w="365760">
                  <a:extLst>
                    <a:ext uri="{9D8B030D-6E8A-4147-A177-3AD203B41FA5}">
                      <a16:colId xmlns:a16="http://schemas.microsoft.com/office/drawing/2014/main" val="62358245"/>
                    </a:ext>
                  </a:extLst>
                </a:gridCol>
                <a:gridCol w="365760">
                  <a:extLst>
                    <a:ext uri="{9D8B030D-6E8A-4147-A177-3AD203B41FA5}">
                      <a16:colId xmlns:a16="http://schemas.microsoft.com/office/drawing/2014/main" val="879272047"/>
                    </a:ext>
                  </a:extLst>
                </a:gridCol>
                <a:gridCol w="365760">
                  <a:extLst>
                    <a:ext uri="{9D8B030D-6E8A-4147-A177-3AD203B41FA5}">
                      <a16:colId xmlns:a16="http://schemas.microsoft.com/office/drawing/2014/main" val="2483560624"/>
                    </a:ext>
                  </a:extLst>
                </a:gridCol>
                <a:gridCol w="365760">
                  <a:extLst>
                    <a:ext uri="{9D8B030D-6E8A-4147-A177-3AD203B41FA5}">
                      <a16:colId xmlns:a16="http://schemas.microsoft.com/office/drawing/2014/main" val="3463335011"/>
                    </a:ext>
                  </a:extLst>
                </a:gridCol>
                <a:gridCol w="365760">
                  <a:extLst>
                    <a:ext uri="{9D8B030D-6E8A-4147-A177-3AD203B41FA5}">
                      <a16:colId xmlns:a16="http://schemas.microsoft.com/office/drawing/2014/main" val="3532338318"/>
                    </a:ext>
                  </a:extLst>
                </a:gridCol>
                <a:gridCol w="365760">
                  <a:extLst>
                    <a:ext uri="{9D8B030D-6E8A-4147-A177-3AD203B41FA5}">
                      <a16:colId xmlns:a16="http://schemas.microsoft.com/office/drawing/2014/main" val="1845271209"/>
                    </a:ext>
                  </a:extLst>
                </a:gridCol>
                <a:gridCol w="365760">
                  <a:extLst>
                    <a:ext uri="{9D8B030D-6E8A-4147-A177-3AD203B41FA5}">
                      <a16:colId xmlns:a16="http://schemas.microsoft.com/office/drawing/2014/main" val="1349456746"/>
                    </a:ext>
                  </a:extLst>
                </a:gridCol>
                <a:gridCol w="365760">
                  <a:extLst>
                    <a:ext uri="{9D8B030D-6E8A-4147-A177-3AD203B41FA5}">
                      <a16:colId xmlns:a16="http://schemas.microsoft.com/office/drawing/2014/main" val="2125549531"/>
                    </a:ext>
                  </a:extLst>
                </a:gridCol>
              </a:tblGrid>
              <a:tr h="365760">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7188679"/>
                  </a:ext>
                </a:extLst>
              </a:tr>
              <a:tr h="365760">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2286485"/>
                  </a:ext>
                </a:extLst>
              </a:tr>
              <a:tr h="365760">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09310031"/>
                  </a:ext>
                </a:extLst>
              </a:tr>
              <a:tr h="365760">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6668488"/>
                  </a:ext>
                </a:extLst>
              </a:tr>
              <a:tr h="365760">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86762536"/>
                  </a:ext>
                </a:extLst>
              </a:tr>
              <a:tr h="365760">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68942664"/>
                  </a:ext>
                </a:extLst>
              </a:tr>
              <a:tr h="365760">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76582342"/>
                  </a:ext>
                </a:extLst>
              </a:tr>
              <a:tr h="365760">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78066136"/>
                  </a:ext>
                </a:extLst>
              </a:tr>
              <a:tr h="365760">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08765284"/>
                  </a:ext>
                </a:extLst>
              </a:tr>
              <a:tr h="365760">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3081999"/>
                  </a:ext>
                </a:extLst>
              </a:tr>
            </a:tbl>
          </a:graphicData>
        </a:graphic>
      </p:graphicFrame>
      <p:graphicFrame>
        <p:nvGraphicFramePr>
          <p:cNvPr id="7" name="Table 6">
            <a:extLst>
              <a:ext uri="{FF2B5EF4-FFF2-40B4-BE49-F238E27FC236}">
                <a16:creationId xmlns:a16="http://schemas.microsoft.com/office/drawing/2014/main" id="{7BDD34D5-1C21-4960-B67D-D22030E56FB6}"/>
              </a:ext>
            </a:extLst>
          </p:cNvPr>
          <p:cNvGraphicFramePr>
            <a:graphicFrameLocks noGrp="1"/>
          </p:cNvGraphicFramePr>
          <p:nvPr/>
        </p:nvGraphicFramePr>
        <p:xfrm>
          <a:off x="6510850" y="1648016"/>
          <a:ext cx="3657600" cy="3657600"/>
        </p:xfrm>
        <a:graphic>
          <a:graphicData uri="http://schemas.openxmlformats.org/drawingml/2006/table">
            <a:tbl>
              <a:tblPr firstRow="1" bandRow="1">
                <a:tableStyleId>{2D5ABB26-0587-4C30-8999-92F81FD0307C}</a:tableStyleId>
              </a:tblPr>
              <a:tblGrid>
                <a:gridCol w="365760">
                  <a:extLst>
                    <a:ext uri="{9D8B030D-6E8A-4147-A177-3AD203B41FA5}">
                      <a16:colId xmlns:a16="http://schemas.microsoft.com/office/drawing/2014/main" val="1500475923"/>
                    </a:ext>
                  </a:extLst>
                </a:gridCol>
                <a:gridCol w="365760">
                  <a:extLst>
                    <a:ext uri="{9D8B030D-6E8A-4147-A177-3AD203B41FA5}">
                      <a16:colId xmlns:a16="http://schemas.microsoft.com/office/drawing/2014/main" val="992479662"/>
                    </a:ext>
                  </a:extLst>
                </a:gridCol>
                <a:gridCol w="365760">
                  <a:extLst>
                    <a:ext uri="{9D8B030D-6E8A-4147-A177-3AD203B41FA5}">
                      <a16:colId xmlns:a16="http://schemas.microsoft.com/office/drawing/2014/main" val="62358245"/>
                    </a:ext>
                  </a:extLst>
                </a:gridCol>
                <a:gridCol w="365760">
                  <a:extLst>
                    <a:ext uri="{9D8B030D-6E8A-4147-A177-3AD203B41FA5}">
                      <a16:colId xmlns:a16="http://schemas.microsoft.com/office/drawing/2014/main" val="879272047"/>
                    </a:ext>
                  </a:extLst>
                </a:gridCol>
                <a:gridCol w="365760">
                  <a:extLst>
                    <a:ext uri="{9D8B030D-6E8A-4147-A177-3AD203B41FA5}">
                      <a16:colId xmlns:a16="http://schemas.microsoft.com/office/drawing/2014/main" val="2483560624"/>
                    </a:ext>
                  </a:extLst>
                </a:gridCol>
                <a:gridCol w="365760">
                  <a:extLst>
                    <a:ext uri="{9D8B030D-6E8A-4147-A177-3AD203B41FA5}">
                      <a16:colId xmlns:a16="http://schemas.microsoft.com/office/drawing/2014/main" val="3463335011"/>
                    </a:ext>
                  </a:extLst>
                </a:gridCol>
                <a:gridCol w="365760">
                  <a:extLst>
                    <a:ext uri="{9D8B030D-6E8A-4147-A177-3AD203B41FA5}">
                      <a16:colId xmlns:a16="http://schemas.microsoft.com/office/drawing/2014/main" val="3532338318"/>
                    </a:ext>
                  </a:extLst>
                </a:gridCol>
                <a:gridCol w="365760">
                  <a:extLst>
                    <a:ext uri="{9D8B030D-6E8A-4147-A177-3AD203B41FA5}">
                      <a16:colId xmlns:a16="http://schemas.microsoft.com/office/drawing/2014/main" val="1845271209"/>
                    </a:ext>
                  </a:extLst>
                </a:gridCol>
                <a:gridCol w="365760">
                  <a:extLst>
                    <a:ext uri="{9D8B030D-6E8A-4147-A177-3AD203B41FA5}">
                      <a16:colId xmlns:a16="http://schemas.microsoft.com/office/drawing/2014/main" val="1349456746"/>
                    </a:ext>
                  </a:extLst>
                </a:gridCol>
                <a:gridCol w="365760">
                  <a:extLst>
                    <a:ext uri="{9D8B030D-6E8A-4147-A177-3AD203B41FA5}">
                      <a16:colId xmlns:a16="http://schemas.microsoft.com/office/drawing/2014/main" val="2125549531"/>
                    </a:ext>
                  </a:extLst>
                </a:gridCol>
              </a:tblGrid>
              <a:tr h="365760">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7188679"/>
                  </a:ext>
                </a:extLst>
              </a:tr>
              <a:tr h="365760">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2286485"/>
                  </a:ext>
                </a:extLst>
              </a:tr>
              <a:tr h="365760">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09310031"/>
                  </a:ext>
                </a:extLst>
              </a:tr>
              <a:tr h="365760">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6668488"/>
                  </a:ext>
                </a:extLst>
              </a:tr>
              <a:tr h="365760">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86762536"/>
                  </a:ext>
                </a:extLst>
              </a:tr>
              <a:tr h="365760">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extLst>
                  <a:ext uri="{0D108BD9-81ED-4DB2-BD59-A6C34878D82A}">
                    <a16:rowId xmlns:a16="http://schemas.microsoft.com/office/drawing/2014/main" val="1068942664"/>
                  </a:ext>
                </a:extLst>
              </a:tr>
              <a:tr h="365760">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extLst>
                  <a:ext uri="{0D108BD9-81ED-4DB2-BD59-A6C34878D82A}">
                    <a16:rowId xmlns:a16="http://schemas.microsoft.com/office/drawing/2014/main" val="4176582342"/>
                  </a:ext>
                </a:extLst>
              </a:tr>
              <a:tr h="365760">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extLst>
                  <a:ext uri="{0D108BD9-81ED-4DB2-BD59-A6C34878D82A}">
                    <a16:rowId xmlns:a16="http://schemas.microsoft.com/office/drawing/2014/main" val="478066136"/>
                  </a:ext>
                </a:extLst>
              </a:tr>
              <a:tr h="365760">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extLst>
                  <a:ext uri="{0D108BD9-81ED-4DB2-BD59-A6C34878D82A}">
                    <a16:rowId xmlns:a16="http://schemas.microsoft.com/office/drawing/2014/main" val="1208765284"/>
                  </a:ext>
                </a:extLst>
              </a:tr>
              <a:tr h="365760">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extLst>
                  <a:ext uri="{0D108BD9-81ED-4DB2-BD59-A6C34878D82A}">
                    <a16:rowId xmlns:a16="http://schemas.microsoft.com/office/drawing/2014/main" val="2173081999"/>
                  </a:ext>
                </a:extLst>
              </a:tr>
            </a:tbl>
          </a:graphicData>
        </a:graphic>
      </p:graphicFrame>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7F143667-3738-46E6-B07A-7DB650C640AA}"/>
                  </a:ext>
                </a:extLst>
              </p:cNvPr>
              <p:cNvSpPr txBox="1"/>
              <p:nvPr/>
            </p:nvSpPr>
            <p:spPr>
              <a:xfrm>
                <a:off x="2722179" y="5357057"/>
                <a:ext cx="2539141" cy="531428"/>
              </a:xfrm>
              <a:prstGeom prst="rect">
                <a:avLst/>
              </a:prstGeom>
              <a:noFill/>
            </p:spPr>
            <p:txBody>
              <a:bodyPr wrap="square" rtlCol="0" anchor="ctr">
                <a:spAutoFit/>
              </a:bodyPr>
              <a:lstStyle/>
              <a:p>
                <a:pPr algn="ctr"/>
                <a14:m>
                  <m:oMathPara xmlns:m="http://schemas.openxmlformats.org/officeDocument/2006/math">
                    <m:oMathParaPr>
                      <m:jc m:val="center"/>
                    </m:oMathParaPr>
                    <m:oMath xmlns:m="http://schemas.openxmlformats.org/officeDocument/2006/math">
                      <m:box>
                        <m:boxPr>
                          <m:ctrlPr>
                            <a:rPr lang="en-US" sz="24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4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4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24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2</m:t>
                              </m:r>
                            </m:den>
                          </m:f>
                        </m:e>
                      </m:box>
                      <m:r>
                        <a:rPr lang="en-US" sz="24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box>
                        <m:boxPr>
                          <m:ctrlPr>
                            <a:rPr lang="en-US" sz="24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4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4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50</m:t>
                              </m:r>
                            </m:num>
                            <m:den>
                              <m:r>
                                <a:rPr lang="en-US" sz="24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100</m:t>
                              </m:r>
                            </m:den>
                          </m:f>
                        </m:e>
                      </m:box>
                      <m:r>
                        <a:rPr lang="en-US" sz="24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=0.5</m:t>
                      </m:r>
                    </m:oMath>
                  </m:oMathPara>
                </a14:m>
                <a:endParaRPr lang="en-US" sz="2400" dirty="0">
                  <a:solidFill>
                    <a:schemeClr val="tx1"/>
                  </a:solidFill>
                  <a:latin typeface="Century Gothic" panose="020B0502020202020204" pitchFamily="34" charset="0"/>
                  <a:cs typeface="Times New Roman" panose="02020603050405020304" pitchFamily="18" charset="0"/>
                </a:endParaRPr>
              </a:p>
            </p:txBody>
          </p:sp>
        </mc:Choice>
        <mc:Fallback xmlns="">
          <p:sp>
            <p:nvSpPr>
              <p:cNvPr id="9" name="TextBox 8">
                <a:extLst>
                  <a:ext uri="{FF2B5EF4-FFF2-40B4-BE49-F238E27FC236}">
                    <a16:creationId xmlns:a16="http://schemas.microsoft.com/office/drawing/2014/main" id="{7F143667-3738-46E6-B07A-7DB650C640AA}"/>
                  </a:ext>
                </a:extLst>
              </p:cNvPr>
              <p:cNvSpPr txBox="1">
                <a:spLocks noRot="1" noChangeAspect="1" noMove="1" noResize="1" noEditPoints="1" noAdjustHandles="1" noChangeArrowheads="1" noChangeShapeType="1" noTextEdit="1"/>
              </p:cNvSpPr>
              <p:nvPr/>
            </p:nvSpPr>
            <p:spPr>
              <a:xfrm>
                <a:off x="2722179" y="5357057"/>
                <a:ext cx="2539141" cy="531428"/>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F1F06921-121B-4649-84A2-25ECDBBC3809}"/>
                  </a:ext>
                </a:extLst>
              </p:cNvPr>
              <p:cNvSpPr txBox="1"/>
              <p:nvPr/>
            </p:nvSpPr>
            <p:spPr>
              <a:xfrm>
                <a:off x="7070079" y="5357057"/>
                <a:ext cx="2539141" cy="531428"/>
              </a:xfrm>
              <a:prstGeom prst="rect">
                <a:avLst/>
              </a:prstGeom>
              <a:noFill/>
            </p:spPr>
            <p:txBody>
              <a:bodyPr wrap="square" rtlCol="0" anchor="ctr">
                <a:spAutoFit/>
              </a:bodyPr>
              <a:lstStyle/>
              <a:p>
                <a:pPr algn="ctr"/>
                <a14:m>
                  <m:oMathPara xmlns:m="http://schemas.openxmlformats.org/officeDocument/2006/math">
                    <m:oMathParaPr>
                      <m:jc m:val="center"/>
                    </m:oMathParaPr>
                    <m:oMath xmlns:m="http://schemas.openxmlformats.org/officeDocument/2006/math">
                      <m:box>
                        <m:boxPr>
                          <m:ctrlPr>
                            <a:rPr lang="en-US" sz="24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4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4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3</m:t>
                              </m:r>
                            </m:num>
                            <m:den>
                              <m:r>
                                <a:rPr lang="en-US" sz="24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4</m:t>
                              </m:r>
                            </m:den>
                          </m:f>
                        </m:e>
                      </m:box>
                      <m:r>
                        <a:rPr lang="en-US" sz="24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box>
                        <m:boxPr>
                          <m:ctrlPr>
                            <a:rPr lang="en-US" sz="24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4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4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75</m:t>
                              </m:r>
                            </m:num>
                            <m:den>
                              <m:r>
                                <a:rPr lang="en-US" sz="24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100</m:t>
                              </m:r>
                            </m:den>
                          </m:f>
                        </m:e>
                      </m:box>
                      <m:r>
                        <a:rPr lang="en-US" sz="24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=0.75</m:t>
                      </m:r>
                    </m:oMath>
                  </m:oMathPara>
                </a14:m>
                <a:endParaRPr lang="en-US" sz="2400" dirty="0">
                  <a:solidFill>
                    <a:schemeClr val="tx1"/>
                  </a:solidFill>
                  <a:latin typeface="Century Gothic" panose="020B0502020202020204" pitchFamily="34" charset="0"/>
                  <a:cs typeface="Times New Roman" panose="02020603050405020304" pitchFamily="18" charset="0"/>
                </a:endParaRPr>
              </a:p>
            </p:txBody>
          </p:sp>
        </mc:Choice>
        <mc:Fallback xmlns="">
          <p:sp>
            <p:nvSpPr>
              <p:cNvPr id="10" name="TextBox 9">
                <a:extLst>
                  <a:ext uri="{FF2B5EF4-FFF2-40B4-BE49-F238E27FC236}">
                    <a16:creationId xmlns:a16="http://schemas.microsoft.com/office/drawing/2014/main" id="{F1F06921-121B-4649-84A2-25ECDBBC3809}"/>
                  </a:ext>
                </a:extLst>
              </p:cNvPr>
              <p:cNvSpPr txBox="1">
                <a:spLocks noRot="1" noChangeAspect="1" noMove="1" noResize="1" noEditPoints="1" noAdjustHandles="1" noChangeArrowheads="1" noChangeShapeType="1" noTextEdit="1"/>
              </p:cNvSpPr>
              <p:nvPr/>
            </p:nvSpPr>
            <p:spPr>
              <a:xfrm>
                <a:off x="7070079" y="5357057"/>
                <a:ext cx="2539141" cy="531428"/>
              </a:xfrm>
              <a:prstGeom prst="rect">
                <a:avLst/>
              </a:prstGeom>
              <a:blipFill>
                <a:blip r:embed="rId4"/>
                <a:stretch>
                  <a:fillRect/>
                </a:stretch>
              </a:blipFill>
            </p:spPr>
            <p:txBody>
              <a:bodyPr/>
              <a:lstStyle/>
              <a:p>
                <a:r>
                  <a:rPr lang="en-US">
                    <a:noFill/>
                  </a:rPr>
                  <a:t> </a:t>
                </a:r>
              </a:p>
            </p:txBody>
          </p:sp>
        </mc:Fallback>
      </mc:AlternateContent>
      <p:cxnSp>
        <p:nvCxnSpPr>
          <p:cNvPr id="5" name="Straight Connector 4">
            <a:extLst>
              <a:ext uri="{FF2B5EF4-FFF2-40B4-BE49-F238E27FC236}">
                <a16:creationId xmlns:a16="http://schemas.microsoft.com/office/drawing/2014/main" id="{FB7992AE-928A-4513-826E-0D5C9A63CD31}"/>
              </a:ext>
            </a:extLst>
          </p:cNvPr>
          <p:cNvCxnSpPr>
            <a:endCxn id="3" idx="2"/>
          </p:cNvCxnSpPr>
          <p:nvPr/>
        </p:nvCxnSpPr>
        <p:spPr>
          <a:xfrm flipH="1">
            <a:off x="3986924" y="1648016"/>
            <a:ext cx="0" cy="3657600"/>
          </a:xfrm>
          <a:prstGeom prst="line">
            <a:avLst/>
          </a:prstGeom>
          <a:ln w="38100"/>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AF33115B-8AAF-4F3A-986D-0750ABCD3E39}"/>
              </a:ext>
            </a:extLst>
          </p:cNvPr>
          <p:cNvCxnSpPr/>
          <p:nvPr/>
        </p:nvCxnSpPr>
        <p:spPr>
          <a:xfrm flipH="1">
            <a:off x="8343447" y="1642765"/>
            <a:ext cx="0" cy="3657600"/>
          </a:xfrm>
          <a:prstGeom prst="line">
            <a:avLst/>
          </a:prstGeom>
          <a:ln w="38100"/>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E5030549-E4DD-49F2-BC77-0E75064B1E51}"/>
              </a:ext>
            </a:extLst>
          </p:cNvPr>
          <p:cNvCxnSpPr>
            <a:cxnSpLocks/>
          </p:cNvCxnSpPr>
          <p:nvPr/>
        </p:nvCxnSpPr>
        <p:spPr>
          <a:xfrm rot="16200000" flipH="1">
            <a:off x="8348701" y="1637508"/>
            <a:ext cx="0" cy="3657600"/>
          </a:xfrm>
          <a:prstGeom prst="line">
            <a:avLst/>
          </a:prstGeom>
          <a:ln w="38100"/>
        </p:spPr>
        <p:style>
          <a:lnRef idx="1">
            <a:schemeClr val="dk1"/>
          </a:lnRef>
          <a:fillRef idx="0">
            <a:schemeClr val="dk1"/>
          </a:fillRef>
          <a:effectRef idx="0">
            <a:schemeClr val="dk1"/>
          </a:effectRef>
          <a:fontRef idx="minor">
            <a:schemeClr val="tx1"/>
          </a:fontRef>
        </p:style>
      </p:cxnSp>
      <p:sp>
        <p:nvSpPr>
          <p:cNvPr id="12" name="TextBox 11">
            <a:extLst>
              <a:ext uri="{FF2B5EF4-FFF2-40B4-BE49-F238E27FC236}">
                <a16:creationId xmlns:a16="http://schemas.microsoft.com/office/drawing/2014/main" id="{4D1A7E24-E5C8-0D4E-9B61-1B9C2F46BE4F}"/>
              </a:ext>
            </a:extLst>
          </p:cNvPr>
          <p:cNvSpPr txBox="1"/>
          <p:nvPr/>
        </p:nvSpPr>
        <p:spPr>
          <a:xfrm>
            <a:off x="3569117" y="5908435"/>
            <a:ext cx="5656036" cy="584775"/>
          </a:xfrm>
          <a:prstGeom prst="rect">
            <a:avLst/>
          </a:prstGeom>
          <a:noFill/>
        </p:spPr>
        <p:txBody>
          <a:bodyPr wrap="none" rtlCol="0">
            <a:spAutoFit/>
          </a:bodyPr>
          <a:lstStyle/>
          <a:p>
            <a:r>
              <a:rPr lang="en-US" sz="1400" dirty="0"/>
              <a:t>These images are adapted from TransMath® (Woodward and Stroh, 2015).</a:t>
            </a:r>
          </a:p>
          <a:p>
            <a:endParaRPr lang="en-US" dirty="0"/>
          </a:p>
        </p:txBody>
      </p:sp>
    </p:spTree>
    <p:extLst>
      <p:ext uri="{BB962C8B-B14F-4D97-AF65-F5344CB8AC3E}">
        <p14:creationId xmlns:p14="http://schemas.microsoft.com/office/powerpoint/2010/main" val="4031114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a:extLst>
              <a:ext uri="{FF2B5EF4-FFF2-40B4-BE49-F238E27FC236}">
                <a16:creationId xmlns:a16="http://schemas.microsoft.com/office/drawing/2014/main" id="{962572E2-F6EE-4A9E-B03B-DC5D0E1A0A2A}"/>
              </a:ext>
            </a:extLst>
          </p:cNvPr>
          <p:cNvSpPr>
            <a:spLocks noGrp="1"/>
          </p:cNvSpPr>
          <p:nvPr>
            <p:ph type="sldNum" sz="quarter" idx="12"/>
          </p:nvPr>
        </p:nvSpPr>
        <p:spPr/>
        <p:txBody>
          <a:bodyPr/>
          <a:lstStyle/>
          <a:p>
            <a:fld id="{C2926BDF-0A3D-4892-9CBE-21B5FA37E613}" type="slidenum">
              <a:rPr lang="en-US" smtClean="0"/>
              <a:t>16</a:t>
            </a:fld>
            <a:endParaRPr lang="en-US"/>
          </a:p>
        </p:txBody>
      </p:sp>
      <p:sp>
        <p:nvSpPr>
          <p:cNvPr id="10" name="Title 1">
            <a:extLst>
              <a:ext uri="{FF2B5EF4-FFF2-40B4-BE49-F238E27FC236}">
                <a16:creationId xmlns:a16="http://schemas.microsoft.com/office/drawing/2014/main" id="{76A73B44-7D95-4A0C-8886-16B7DAE3D2B4}"/>
              </a:ext>
            </a:extLst>
          </p:cNvPr>
          <p:cNvSpPr>
            <a:spLocks noGrp="1"/>
          </p:cNvSpPr>
          <p:nvPr>
            <p:ph type="title"/>
          </p:nvPr>
        </p:nvSpPr>
        <p:spPr>
          <a:xfrm>
            <a:off x="410308" y="249116"/>
            <a:ext cx="11371384" cy="1356360"/>
          </a:xfrm>
        </p:spPr>
        <p:txBody>
          <a:bodyPr>
            <a:normAutofit/>
          </a:bodyPr>
          <a:lstStyle/>
          <a:p>
            <a:pPr algn="ctr"/>
            <a:r>
              <a:rPr lang="en-US" dirty="0"/>
              <a:t>Area Models </a:t>
            </a:r>
            <a:br>
              <a:rPr lang="en-US" dirty="0"/>
            </a:br>
            <a:r>
              <a:rPr lang="en-US" sz="2700" dirty="0"/>
              <a:t>fractions multiplication</a:t>
            </a:r>
          </a:p>
        </p:txBody>
      </p:sp>
      <p:graphicFrame>
        <p:nvGraphicFramePr>
          <p:cNvPr id="9" name="Table 8">
            <a:extLst>
              <a:ext uri="{FF2B5EF4-FFF2-40B4-BE49-F238E27FC236}">
                <a16:creationId xmlns:a16="http://schemas.microsoft.com/office/drawing/2014/main" id="{A8206095-6BC5-4C0D-988E-9F0AFD4698E4}"/>
              </a:ext>
            </a:extLst>
          </p:cNvPr>
          <p:cNvGraphicFramePr>
            <a:graphicFrameLocks noGrp="1"/>
          </p:cNvGraphicFramePr>
          <p:nvPr/>
        </p:nvGraphicFramePr>
        <p:xfrm>
          <a:off x="4949863" y="2997202"/>
          <a:ext cx="2286000" cy="1483360"/>
        </p:xfrm>
        <a:graphic>
          <a:graphicData uri="http://schemas.openxmlformats.org/drawingml/2006/table">
            <a:tbl>
              <a:tblPr firstRow="1" bandRow="1">
                <a:tableStyleId>{2D5ABB26-0587-4C30-8999-92F81FD0307C}</a:tableStyleId>
              </a:tblPr>
              <a:tblGrid>
                <a:gridCol w="457200">
                  <a:extLst>
                    <a:ext uri="{9D8B030D-6E8A-4147-A177-3AD203B41FA5}">
                      <a16:colId xmlns:a16="http://schemas.microsoft.com/office/drawing/2014/main" val="681435818"/>
                    </a:ext>
                  </a:extLst>
                </a:gridCol>
                <a:gridCol w="457200">
                  <a:extLst>
                    <a:ext uri="{9D8B030D-6E8A-4147-A177-3AD203B41FA5}">
                      <a16:colId xmlns:a16="http://schemas.microsoft.com/office/drawing/2014/main" val="1624749425"/>
                    </a:ext>
                  </a:extLst>
                </a:gridCol>
                <a:gridCol w="457200">
                  <a:extLst>
                    <a:ext uri="{9D8B030D-6E8A-4147-A177-3AD203B41FA5}">
                      <a16:colId xmlns:a16="http://schemas.microsoft.com/office/drawing/2014/main" val="1669209530"/>
                    </a:ext>
                  </a:extLst>
                </a:gridCol>
                <a:gridCol w="457200">
                  <a:extLst>
                    <a:ext uri="{9D8B030D-6E8A-4147-A177-3AD203B41FA5}">
                      <a16:colId xmlns:a16="http://schemas.microsoft.com/office/drawing/2014/main" val="2372172123"/>
                    </a:ext>
                  </a:extLst>
                </a:gridCol>
                <a:gridCol w="457200">
                  <a:extLst>
                    <a:ext uri="{9D8B030D-6E8A-4147-A177-3AD203B41FA5}">
                      <a16:colId xmlns:a16="http://schemas.microsoft.com/office/drawing/2014/main" val="3892260202"/>
                    </a:ext>
                  </a:extLst>
                </a:gridCol>
              </a:tblGrid>
              <a:tr h="370840">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extLst>
                  <a:ext uri="{0D108BD9-81ED-4DB2-BD59-A6C34878D82A}">
                    <a16:rowId xmlns:a16="http://schemas.microsoft.com/office/drawing/2014/main" val="1688475208"/>
                  </a:ext>
                </a:extLst>
              </a:tr>
              <a:tr h="370840">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extLst>
                  <a:ext uri="{0D108BD9-81ED-4DB2-BD59-A6C34878D82A}">
                    <a16:rowId xmlns:a16="http://schemas.microsoft.com/office/drawing/2014/main" val="3026321476"/>
                  </a:ext>
                </a:extLst>
              </a:tr>
              <a:tr h="370840">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extLst>
                  <a:ext uri="{0D108BD9-81ED-4DB2-BD59-A6C34878D82A}">
                    <a16:rowId xmlns:a16="http://schemas.microsoft.com/office/drawing/2014/main" val="2103841570"/>
                  </a:ext>
                </a:extLst>
              </a:tr>
              <a:tr h="370840">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71217935"/>
                  </a:ext>
                </a:extLst>
              </a:tr>
            </a:tbl>
          </a:graphicData>
        </a:graphic>
      </p:graphicFrame>
      <p:grpSp>
        <p:nvGrpSpPr>
          <p:cNvPr id="12" name="Group 11">
            <a:extLst>
              <a:ext uri="{FF2B5EF4-FFF2-40B4-BE49-F238E27FC236}">
                <a16:creationId xmlns:a16="http://schemas.microsoft.com/office/drawing/2014/main" id="{D5003D01-F87B-410C-9E05-DD84D21DEC97}"/>
              </a:ext>
            </a:extLst>
          </p:cNvPr>
          <p:cNvGrpSpPr/>
          <p:nvPr/>
        </p:nvGrpSpPr>
        <p:grpSpPr>
          <a:xfrm>
            <a:off x="4724400" y="1670619"/>
            <a:ext cx="2743200" cy="731520"/>
            <a:chOff x="5384440" y="1670619"/>
            <a:chExt cx="2743200" cy="731520"/>
          </a:xfrm>
        </p:grpSpPr>
        <p:sp>
          <p:nvSpPr>
            <p:cNvPr id="13" name="Rectangle 12">
              <a:extLst>
                <a:ext uri="{FF2B5EF4-FFF2-40B4-BE49-F238E27FC236}">
                  <a16:creationId xmlns:a16="http://schemas.microsoft.com/office/drawing/2014/main" id="{7BF59E8A-7D21-4E0E-B33F-4275104D6C56}"/>
                </a:ext>
              </a:extLst>
            </p:cNvPr>
            <p:cNvSpPr/>
            <p:nvPr/>
          </p:nvSpPr>
          <p:spPr>
            <a:xfrm>
              <a:off x="5384440" y="1670619"/>
              <a:ext cx="2743200" cy="73152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D9A61A31-C05B-4441-AFC4-75DCDF9E87F4}"/>
                    </a:ext>
                  </a:extLst>
                </p:cNvPr>
                <p:cNvSpPr txBox="1"/>
                <p:nvPr/>
              </p:nvSpPr>
              <p:spPr>
                <a:xfrm>
                  <a:off x="5793032" y="1709238"/>
                  <a:ext cx="1919743" cy="616964"/>
                </a:xfrm>
                <a:prstGeom prst="rect">
                  <a:avLst/>
                </a:prstGeom>
                <a:noFill/>
              </p:spPr>
              <p:txBody>
                <a:bodyPr wrap="square" rtlCol="0" anchor="ctr">
                  <a:spAutoFit/>
                </a:bodyPr>
                <a:lstStyle/>
                <a:p>
                  <a:pPr algn="ctr"/>
                  <a:r>
                    <a:rPr lang="en-US" sz="2400" dirty="0">
                      <a:solidFill>
                        <a:schemeClr val="tx1"/>
                      </a:solidFill>
                      <a:latin typeface="Century Gothic" panose="020B0502020202020204" pitchFamily="34" charset="0"/>
                      <a:cs typeface="Times New Roman" panose="02020603050405020304" pitchFamily="18" charset="0"/>
                    </a:rPr>
                    <a:t>M</a:t>
                  </a:r>
                  <a14:m>
                    <m:oMath xmlns:m="http://schemas.openxmlformats.org/officeDocument/2006/math">
                      <m:r>
                        <m:rPr>
                          <m:sty m:val="p"/>
                        </m:rPr>
                        <a:rPr lang="en-US" sz="2400" b="0" i="0" smtClean="0">
                          <a:solidFill>
                            <a:schemeClr val="tx1"/>
                          </a:solidFill>
                          <a:latin typeface="Cambria Math" panose="02040503050406030204" pitchFamily="18" charset="0"/>
                          <a:cs typeface="Times New Roman" panose="02020603050405020304" pitchFamily="18" charset="0"/>
                        </a:rPr>
                        <m:t>odel</m:t>
                      </m:r>
                      <m:r>
                        <a:rPr lang="en-US" sz="2400" b="0" i="0" smtClean="0">
                          <a:solidFill>
                            <a:schemeClr val="tx1"/>
                          </a:solidFill>
                          <a:latin typeface="Cambria Math" panose="02040503050406030204" pitchFamily="18" charset="0"/>
                          <a:cs typeface="Times New Roman" panose="02020603050405020304" pitchFamily="18" charset="0"/>
                        </a:rPr>
                        <m:t> </m:t>
                      </m:r>
                      <m:f>
                        <m:fPr>
                          <m:ctrlPr>
                            <a:rPr lang="en-US" sz="2400" i="1" smtClean="0">
                              <a:solidFill>
                                <a:schemeClr val="tx1"/>
                              </a:solidFill>
                              <a:latin typeface="Cambria Math" panose="02040503050406030204" pitchFamily="18" charset="0"/>
                              <a:cs typeface="Times New Roman" panose="02020603050405020304" pitchFamily="18" charset="0"/>
                            </a:rPr>
                          </m:ctrlPr>
                        </m:fPr>
                        <m:num>
                          <m:r>
                            <a:rPr lang="en-US" sz="2400" b="0" i="1" smtClean="0">
                              <a:solidFill>
                                <a:schemeClr val="tx1"/>
                              </a:solidFill>
                              <a:latin typeface="Cambria Math" panose="02040503050406030204" pitchFamily="18" charset="0"/>
                              <a:cs typeface="Times New Roman" panose="02020603050405020304" pitchFamily="18" charset="0"/>
                            </a:rPr>
                            <m:t>2</m:t>
                          </m:r>
                        </m:num>
                        <m:den>
                          <m:r>
                            <a:rPr lang="en-US" sz="2400" b="0" i="1" smtClean="0">
                              <a:solidFill>
                                <a:schemeClr val="tx1"/>
                              </a:solidFill>
                              <a:latin typeface="Cambria Math" panose="02040503050406030204" pitchFamily="18" charset="0"/>
                              <a:cs typeface="Times New Roman" panose="02020603050405020304" pitchFamily="18" charset="0"/>
                            </a:rPr>
                            <m:t>5</m:t>
                          </m:r>
                        </m:den>
                      </m:f>
                      <m:r>
                        <a:rPr lang="en-US" sz="240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f>
                        <m:fPr>
                          <m:ctrlPr>
                            <a:rPr lang="en-US" sz="240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4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3</m:t>
                          </m:r>
                        </m:num>
                        <m:den>
                          <m:r>
                            <a:rPr lang="en-US" sz="24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4</m:t>
                          </m:r>
                        </m:den>
                      </m:f>
                    </m:oMath>
                  </a14:m>
                  <a:endParaRPr lang="en-US" sz="2400" dirty="0">
                    <a:solidFill>
                      <a:schemeClr val="tx1"/>
                    </a:solidFill>
                    <a:latin typeface="Century Gothic" panose="020B0502020202020204" pitchFamily="34" charset="0"/>
                    <a:cs typeface="Times New Roman" panose="02020603050405020304" pitchFamily="18" charset="0"/>
                  </a:endParaRPr>
                </a:p>
              </p:txBody>
            </p:sp>
          </mc:Choice>
          <mc:Fallback xmlns="">
            <p:sp>
              <p:nvSpPr>
                <p:cNvPr id="15" name="TextBox 14">
                  <a:extLst>
                    <a:ext uri="{FF2B5EF4-FFF2-40B4-BE49-F238E27FC236}">
                      <a16:creationId xmlns:a16="http://schemas.microsoft.com/office/drawing/2014/main" id="{D9A61A31-C05B-4441-AFC4-75DCDF9E87F4}"/>
                    </a:ext>
                  </a:extLst>
                </p:cNvPr>
                <p:cNvSpPr txBox="1">
                  <a:spLocks noRot="1" noChangeAspect="1" noMove="1" noResize="1" noEditPoints="1" noAdjustHandles="1" noChangeArrowheads="1" noChangeShapeType="1" noTextEdit="1"/>
                </p:cNvSpPr>
                <p:nvPr/>
              </p:nvSpPr>
              <p:spPr>
                <a:xfrm>
                  <a:off x="5793032" y="1709238"/>
                  <a:ext cx="1919743" cy="616964"/>
                </a:xfrm>
                <a:prstGeom prst="rect">
                  <a:avLst/>
                </a:prstGeom>
                <a:blipFill>
                  <a:blip r:embed="rId3"/>
                  <a:stretch>
                    <a:fillRect l="-317" b="-7843"/>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7B60BD54-5269-41FF-BFBB-524E7AEFBF97}"/>
                  </a:ext>
                </a:extLst>
              </p:cNvPr>
              <p:cNvSpPr txBox="1"/>
              <p:nvPr/>
            </p:nvSpPr>
            <p:spPr>
              <a:xfrm>
                <a:off x="4823292" y="4850480"/>
                <a:ext cx="2539141" cy="499689"/>
              </a:xfrm>
              <a:prstGeom prst="rect">
                <a:avLst/>
              </a:prstGeom>
              <a:noFill/>
            </p:spPr>
            <p:txBody>
              <a:bodyPr wrap="square" rtlCol="0" anchor="ctr">
                <a:spAutoFit/>
              </a:bodyPr>
              <a:lstStyle/>
              <a:p>
                <a:pPr algn="ctr"/>
                <a:r>
                  <a:rPr lang="en-US" sz="2400" b="0" dirty="0">
                    <a:solidFill>
                      <a:schemeClr val="tx1"/>
                    </a:solidFill>
                    <a:latin typeface="Century Gothic" panose="020B0502020202020204" pitchFamily="34" charset="0"/>
                    <a:ea typeface="Cambria Math" panose="02040503050406030204" pitchFamily="18" charset="0"/>
                    <a:cs typeface="Times New Roman" panose="02020603050405020304" pitchFamily="18" charset="0"/>
                  </a:rPr>
                  <a:t>Answer: </a:t>
                </a:r>
                <a14:m>
                  <m:oMath xmlns:m="http://schemas.openxmlformats.org/officeDocument/2006/math">
                    <m:box>
                      <m:boxPr>
                        <m:ctrlPr>
                          <a:rPr lang="en-US" sz="24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4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4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6</m:t>
                            </m:r>
                          </m:num>
                          <m:den>
                            <m:r>
                              <a:rPr lang="en-US" sz="24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20</m:t>
                            </m:r>
                          </m:den>
                        </m:f>
                      </m:e>
                    </m:box>
                  </m:oMath>
                </a14:m>
                <a:endParaRPr lang="en-US" sz="2400" dirty="0">
                  <a:solidFill>
                    <a:schemeClr val="tx1"/>
                  </a:solidFill>
                  <a:latin typeface="Century Gothic" panose="020B0502020202020204" pitchFamily="34" charset="0"/>
                  <a:cs typeface="Times New Roman" panose="02020603050405020304" pitchFamily="18" charset="0"/>
                </a:endParaRPr>
              </a:p>
            </p:txBody>
          </p:sp>
        </mc:Choice>
        <mc:Fallback xmlns="">
          <p:sp>
            <p:nvSpPr>
              <p:cNvPr id="16" name="TextBox 15">
                <a:extLst>
                  <a:ext uri="{FF2B5EF4-FFF2-40B4-BE49-F238E27FC236}">
                    <a16:creationId xmlns:a16="http://schemas.microsoft.com/office/drawing/2014/main" id="{7B60BD54-5269-41FF-BFBB-524E7AEFBF97}"/>
                  </a:ext>
                </a:extLst>
              </p:cNvPr>
              <p:cNvSpPr txBox="1">
                <a:spLocks noRot="1" noChangeAspect="1" noMove="1" noResize="1" noEditPoints="1" noAdjustHandles="1" noChangeArrowheads="1" noChangeShapeType="1" noTextEdit="1"/>
              </p:cNvSpPr>
              <p:nvPr/>
            </p:nvSpPr>
            <p:spPr>
              <a:xfrm>
                <a:off x="4823292" y="4850480"/>
                <a:ext cx="2539141" cy="499689"/>
              </a:xfrm>
              <a:prstGeom prst="rect">
                <a:avLst/>
              </a:prstGeom>
              <a:blipFill>
                <a:blip r:embed="rId4"/>
                <a:stretch>
                  <a:fillRect t="-10976" b="-18293"/>
                </a:stretch>
              </a:blipFill>
            </p:spPr>
            <p:txBody>
              <a:bodyPr/>
              <a:lstStyle/>
              <a:p>
                <a:r>
                  <a:rPr lang="en-US">
                    <a:noFill/>
                  </a:rPr>
                  <a:t> </a:t>
                </a:r>
              </a:p>
            </p:txBody>
          </p:sp>
        </mc:Fallback>
      </mc:AlternateContent>
      <p:sp>
        <p:nvSpPr>
          <p:cNvPr id="14" name="TextBox 13">
            <a:extLst>
              <a:ext uri="{FF2B5EF4-FFF2-40B4-BE49-F238E27FC236}">
                <a16:creationId xmlns:a16="http://schemas.microsoft.com/office/drawing/2014/main" id="{94CAE514-B384-3A48-9206-1D8571091B60}"/>
              </a:ext>
            </a:extLst>
          </p:cNvPr>
          <p:cNvSpPr txBox="1"/>
          <p:nvPr/>
        </p:nvSpPr>
        <p:spPr>
          <a:xfrm>
            <a:off x="3569117" y="5908435"/>
            <a:ext cx="5656036" cy="584775"/>
          </a:xfrm>
          <a:prstGeom prst="rect">
            <a:avLst/>
          </a:prstGeom>
          <a:noFill/>
        </p:spPr>
        <p:txBody>
          <a:bodyPr wrap="none" rtlCol="0">
            <a:spAutoFit/>
          </a:bodyPr>
          <a:lstStyle/>
          <a:p>
            <a:r>
              <a:rPr lang="en-US" sz="1400" dirty="0"/>
              <a:t>These images are adapted from TransMath® (Woodward and Stroh, 2015).</a:t>
            </a:r>
          </a:p>
          <a:p>
            <a:endParaRPr lang="en-US" dirty="0"/>
          </a:p>
        </p:txBody>
      </p:sp>
    </p:spTree>
    <p:extLst>
      <p:ext uri="{BB962C8B-B14F-4D97-AF65-F5344CB8AC3E}">
        <p14:creationId xmlns:p14="http://schemas.microsoft.com/office/powerpoint/2010/main" val="34220212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a:extLst>
              <a:ext uri="{FF2B5EF4-FFF2-40B4-BE49-F238E27FC236}">
                <a16:creationId xmlns:a16="http://schemas.microsoft.com/office/drawing/2014/main" id="{962572E2-F6EE-4A9E-B03B-DC5D0E1A0A2A}"/>
              </a:ext>
            </a:extLst>
          </p:cNvPr>
          <p:cNvSpPr>
            <a:spLocks noGrp="1"/>
          </p:cNvSpPr>
          <p:nvPr>
            <p:ph type="sldNum" sz="quarter" idx="12"/>
          </p:nvPr>
        </p:nvSpPr>
        <p:spPr/>
        <p:txBody>
          <a:bodyPr/>
          <a:lstStyle/>
          <a:p>
            <a:fld id="{C2926BDF-0A3D-4892-9CBE-21B5FA37E613}" type="slidenum">
              <a:rPr lang="en-US" smtClean="0"/>
              <a:t>17</a:t>
            </a:fld>
            <a:endParaRPr lang="en-US"/>
          </a:p>
        </p:txBody>
      </p:sp>
      <p:sp>
        <p:nvSpPr>
          <p:cNvPr id="7" name="Title 1">
            <a:extLst>
              <a:ext uri="{FF2B5EF4-FFF2-40B4-BE49-F238E27FC236}">
                <a16:creationId xmlns:a16="http://schemas.microsoft.com/office/drawing/2014/main" id="{6DE2DEFB-3031-45A4-8282-43746FA8D391}"/>
              </a:ext>
            </a:extLst>
          </p:cNvPr>
          <p:cNvSpPr>
            <a:spLocks noGrp="1"/>
          </p:cNvSpPr>
          <p:nvPr>
            <p:ph type="title"/>
          </p:nvPr>
        </p:nvSpPr>
        <p:spPr>
          <a:xfrm>
            <a:off x="410308" y="249116"/>
            <a:ext cx="11371384" cy="1356360"/>
          </a:xfrm>
        </p:spPr>
        <p:txBody>
          <a:bodyPr>
            <a:normAutofit/>
          </a:bodyPr>
          <a:lstStyle/>
          <a:p>
            <a:pPr algn="ctr"/>
            <a:r>
              <a:rPr lang="en-US" dirty="0"/>
              <a:t>Area Models </a:t>
            </a:r>
            <a:br>
              <a:rPr lang="en-US" dirty="0"/>
            </a:br>
            <a:r>
              <a:rPr lang="en-US" sz="2700" dirty="0"/>
              <a:t>decimal multiplication</a:t>
            </a:r>
          </a:p>
        </p:txBody>
      </p:sp>
      <p:graphicFrame>
        <p:nvGraphicFramePr>
          <p:cNvPr id="8" name="Table 7">
            <a:extLst>
              <a:ext uri="{FF2B5EF4-FFF2-40B4-BE49-F238E27FC236}">
                <a16:creationId xmlns:a16="http://schemas.microsoft.com/office/drawing/2014/main" id="{18BD42C4-0770-49F0-8478-43DD4E969320}"/>
              </a:ext>
            </a:extLst>
          </p:cNvPr>
          <p:cNvGraphicFramePr>
            <a:graphicFrameLocks noGrp="1"/>
          </p:cNvGraphicFramePr>
          <p:nvPr>
            <p:extLst>
              <p:ext uri="{D42A27DB-BD31-4B8C-83A1-F6EECF244321}">
                <p14:modId xmlns:p14="http://schemas.microsoft.com/office/powerpoint/2010/main" val="525713967"/>
              </p:ext>
            </p:extLst>
          </p:nvPr>
        </p:nvGraphicFramePr>
        <p:xfrm>
          <a:off x="2158124" y="1648016"/>
          <a:ext cx="3657600" cy="3657600"/>
        </p:xfrm>
        <a:graphic>
          <a:graphicData uri="http://schemas.openxmlformats.org/drawingml/2006/table">
            <a:tbl>
              <a:tblPr firstRow="1" bandRow="1">
                <a:tableStyleId>{2D5ABB26-0587-4C30-8999-92F81FD0307C}</a:tableStyleId>
              </a:tblPr>
              <a:tblGrid>
                <a:gridCol w="365760">
                  <a:extLst>
                    <a:ext uri="{9D8B030D-6E8A-4147-A177-3AD203B41FA5}">
                      <a16:colId xmlns:a16="http://schemas.microsoft.com/office/drawing/2014/main" val="1500475923"/>
                    </a:ext>
                  </a:extLst>
                </a:gridCol>
                <a:gridCol w="365760">
                  <a:extLst>
                    <a:ext uri="{9D8B030D-6E8A-4147-A177-3AD203B41FA5}">
                      <a16:colId xmlns:a16="http://schemas.microsoft.com/office/drawing/2014/main" val="992479662"/>
                    </a:ext>
                  </a:extLst>
                </a:gridCol>
                <a:gridCol w="365760">
                  <a:extLst>
                    <a:ext uri="{9D8B030D-6E8A-4147-A177-3AD203B41FA5}">
                      <a16:colId xmlns:a16="http://schemas.microsoft.com/office/drawing/2014/main" val="62358245"/>
                    </a:ext>
                  </a:extLst>
                </a:gridCol>
                <a:gridCol w="365760">
                  <a:extLst>
                    <a:ext uri="{9D8B030D-6E8A-4147-A177-3AD203B41FA5}">
                      <a16:colId xmlns:a16="http://schemas.microsoft.com/office/drawing/2014/main" val="879272047"/>
                    </a:ext>
                  </a:extLst>
                </a:gridCol>
                <a:gridCol w="365760">
                  <a:extLst>
                    <a:ext uri="{9D8B030D-6E8A-4147-A177-3AD203B41FA5}">
                      <a16:colId xmlns:a16="http://schemas.microsoft.com/office/drawing/2014/main" val="2483560624"/>
                    </a:ext>
                  </a:extLst>
                </a:gridCol>
                <a:gridCol w="365760">
                  <a:extLst>
                    <a:ext uri="{9D8B030D-6E8A-4147-A177-3AD203B41FA5}">
                      <a16:colId xmlns:a16="http://schemas.microsoft.com/office/drawing/2014/main" val="3463335011"/>
                    </a:ext>
                  </a:extLst>
                </a:gridCol>
                <a:gridCol w="365760">
                  <a:extLst>
                    <a:ext uri="{9D8B030D-6E8A-4147-A177-3AD203B41FA5}">
                      <a16:colId xmlns:a16="http://schemas.microsoft.com/office/drawing/2014/main" val="3532338318"/>
                    </a:ext>
                  </a:extLst>
                </a:gridCol>
                <a:gridCol w="365760">
                  <a:extLst>
                    <a:ext uri="{9D8B030D-6E8A-4147-A177-3AD203B41FA5}">
                      <a16:colId xmlns:a16="http://schemas.microsoft.com/office/drawing/2014/main" val="1845271209"/>
                    </a:ext>
                  </a:extLst>
                </a:gridCol>
                <a:gridCol w="365760">
                  <a:extLst>
                    <a:ext uri="{9D8B030D-6E8A-4147-A177-3AD203B41FA5}">
                      <a16:colId xmlns:a16="http://schemas.microsoft.com/office/drawing/2014/main" val="1349456746"/>
                    </a:ext>
                  </a:extLst>
                </a:gridCol>
                <a:gridCol w="365760">
                  <a:extLst>
                    <a:ext uri="{9D8B030D-6E8A-4147-A177-3AD203B41FA5}">
                      <a16:colId xmlns:a16="http://schemas.microsoft.com/office/drawing/2014/main" val="2125549531"/>
                    </a:ext>
                  </a:extLst>
                </a:gridCol>
              </a:tblGrid>
              <a:tr h="365760">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7188679"/>
                  </a:ext>
                </a:extLst>
              </a:tr>
              <a:tr h="365760">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2286485"/>
                  </a:ext>
                </a:extLst>
              </a:tr>
              <a:tr h="365760">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09310031"/>
                  </a:ext>
                </a:extLst>
              </a:tr>
              <a:tr h="365760">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6668488"/>
                  </a:ext>
                </a:extLst>
              </a:tr>
              <a:tr h="365760">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86762536"/>
                  </a:ext>
                </a:extLst>
              </a:tr>
              <a:tr h="365760">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68942664"/>
                  </a:ext>
                </a:extLst>
              </a:tr>
              <a:tr h="365760">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76582342"/>
                  </a:ext>
                </a:extLst>
              </a:tr>
              <a:tr h="365760">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78066136"/>
                  </a:ext>
                </a:extLst>
              </a:tr>
              <a:tr h="365760">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08765284"/>
                  </a:ext>
                </a:extLst>
              </a:tr>
              <a:tr h="365760">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3081999"/>
                  </a:ext>
                </a:extLst>
              </a:tr>
            </a:tbl>
          </a:graphicData>
        </a:graphic>
      </p:graphicFrame>
      <p:graphicFrame>
        <p:nvGraphicFramePr>
          <p:cNvPr id="9" name="Table 8">
            <a:extLst>
              <a:ext uri="{FF2B5EF4-FFF2-40B4-BE49-F238E27FC236}">
                <a16:creationId xmlns:a16="http://schemas.microsoft.com/office/drawing/2014/main" id="{754456B4-1A36-4C6E-B7CE-D48B26D59C28}"/>
              </a:ext>
            </a:extLst>
          </p:cNvPr>
          <p:cNvGraphicFramePr>
            <a:graphicFrameLocks noGrp="1"/>
          </p:cNvGraphicFramePr>
          <p:nvPr/>
        </p:nvGraphicFramePr>
        <p:xfrm>
          <a:off x="6510850" y="1648016"/>
          <a:ext cx="3657600" cy="3657600"/>
        </p:xfrm>
        <a:graphic>
          <a:graphicData uri="http://schemas.openxmlformats.org/drawingml/2006/table">
            <a:tbl>
              <a:tblPr firstRow="1" bandRow="1">
                <a:tableStyleId>{2D5ABB26-0587-4C30-8999-92F81FD0307C}</a:tableStyleId>
              </a:tblPr>
              <a:tblGrid>
                <a:gridCol w="365760">
                  <a:extLst>
                    <a:ext uri="{9D8B030D-6E8A-4147-A177-3AD203B41FA5}">
                      <a16:colId xmlns:a16="http://schemas.microsoft.com/office/drawing/2014/main" val="1500475923"/>
                    </a:ext>
                  </a:extLst>
                </a:gridCol>
                <a:gridCol w="365760">
                  <a:extLst>
                    <a:ext uri="{9D8B030D-6E8A-4147-A177-3AD203B41FA5}">
                      <a16:colId xmlns:a16="http://schemas.microsoft.com/office/drawing/2014/main" val="992479662"/>
                    </a:ext>
                  </a:extLst>
                </a:gridCol>
                <a:gridCol w="365760">
                  <a:extLst>
                    <a:ext uri="{9D8B030D-6E8A-4147-A177-3AD203B41FA5}">
                      <a16:colId xmlns:a16="http://schemas.microsoft.com/office/drawing/2014/main" val="62358245"/>
                    </a:ext>
                  </a:extLst>
                </a:gridCol>
                <a:gridCol w="365760">
                  <a:extLst>
                    <a:ext uri="{9D8B030D-6E8A-4147-A177-3AD203B41FA5}">
                      <a16:colId xmlns:a16="http://schemas.microsoft.com/office/drawing/2014/main" val="879272047"/>
                    </a:ext>
                  </a:extLst>
                </a:gridCol>
                <a:gridCol w="365760">
                  <a:extLst>
                    <a:ext uri="{9D8B030D-6E8A-4147-A177-3AD203B41FA5}">
                      <a16:colId xmlns:a16="http://schemas.microsoft.com/office/drawing/2014/main" val="2483560624"/>
                    </a:ext>
                  </a:extLst>
                </a:gridCol>
                <a:gridCol w="365760">
                  <a:extLst>
                    <a:ext uri="{9D8B030D-6E8A-4147-A177-3AD203B41FA5}">
                      <a16:colId xmlns:a16="http://schemas.microsoft.com/office/drawing/2014/main" val="3463335011"/>
                    </a:ext>
                  </a:extLst>
                </a:gridCol>
                <a:gridCol w="365760">
                  <a:extLst>
                    <a:ext uri="{9D8B030D-6E8A-4147-A177-3AD203B41FA5}">
                      <a16:colId xmlns:a16="http://schemas.microsoft.com/office/drawing/2014/main" val="3532338318"/>
                    </a:ext>
                  </a:extLst>
                </a:gridCol>
                <a:gridCol w="365760">
                  <a:extLst>
                    <a:ext uri="{9D8B030D-6E8A-4147-A177-3AD203B41FA5}">
                      <a16:colId xmlns:a16="http://schemas.microsoft.com/office/drawing/2014/main" val="1845271209"/>
                    </a:ext>
                  </a:extLst>
                </a:gridCol>
                <a:gridCol w="365760">
                  <a:extLst>
                    <a:ext uri="{9D8B030D-6E8A-4147-A177-3AD203B41FA5}">
                      <a16:colId xmlns:a16="http://schemas.microsoft.com/office/drawing/2014/main" val="1349456746"/>
                    </a:ext>
                  </a:extLst>
                </a:gridCol>
                <a:gridCol w="365760">
                  <a:extLst>
                    <a:ext uri="{9D8B030D-6E8A-4147-A177-3AD203B41FA5}">
                      <a16:colId xmlns:a16="http://schemas.microsoft.com/office/drawing/2014/main" val="2125549531"/>
                    </a:ext>
                  </a:extLst>
                </a:gridCol>
              </a:tblGrid>
              <a:tr h="365760">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chemeClr val="bg1"/>
                    </a:solidFill>
                  </a:tcPr>
                </a:tc>
                <a:extLst>
                  <a:ext uri="{0D108BD9-81ED-4DB2-BD59-A6C34878D82A}">
                    <a16:rowId xmlns:a16="http://schemas.microsoft.com/office/drawing/2014/main" val="2827188679"/>
                  </a:ext>
                </a:extLst>
              </a:tr>
              <a:tr h="365760">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chemeClr val="bg1"/>
                    </a:solidFill>
                  </a:tcPr>
                </a:tc>
                <a:extLst>
                  <a:ext uri="{0D108BD9-81ED-4DB2-BD59-A6C34878D82A}">
                    <a16:rowId xmlns:a16="http://schemas.microsoft.com/office/drawing/2014/main" val="512286485"/>
                  </a:ext>
                </a:extLst>
              </a:tr>
              <a:tr h="365760">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09310031"/>
                  </a:ext>
                </a:extLst>
              </a:tr>
              <a:tr h="365760">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6668488"/>
                  </a:ext>
                </a:extLst>
              </a:tr>
              <a:tr h="365760">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86762536"/>
                  </a:ext>
                </a:extLst>
              </a:tr>
              <a:tr h="365760">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68942664"/>
                  </a:ext>
                </a:extLst>
              </a:tr>
              <a:tr h="365760">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76582342"/>
                  </a:ext>
                </a:extLst>
              </a:tr>
              <a:tr h="365760">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78066136"/>
                  </a:ext>
                </a:extLst>
              </a:tr>
              <a:tr h="365760">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08765284"/>
                  </a:ext>
                </a:extLst>
              </a:tr>
              <a:tr h="365760">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3081999"/>
                  </a:ext>
                </a:extLst>
              </a:tr>
            </a:tbl>
          </a:graphicData>
        </a:graphic>
      </p:graphicFrame>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41208C43-E886-4762-A66B-C2AC72E8CB9D}"/>
                  </a:ext>
                </a:extLst>
              </p:cNvPr>
              <p:cNvSpPr txBox="1"/>
              <p:nvPr/>
            </p:nvSpPr>
            <p:spPr>
              <a:xfrm>
                <a:off x="2722179" y="5391938"/>
                <a:ext cx="2539141" cy="461665"/>
              </a:xfrm>
              <a:prstGeom prst="rect">
                <a:avLst/>
              </a:prstGeom>
              <a:noFill/>
            </p:spPr>
            <p:txBody>
              <a:bodyPr wrap="square" rtlCol="0" anchor="ctr">
                <a:spAutoFit/>
              </a:bodyPr>
              <a:lstStyle/>
              <a:p>
                <a:pPr algn="ctr"/>
                <a14:m>
                  <m:oMathPara xmlns:m="http://schemas.openxmlformats.org/officeDocument/2006/math">
                    <m:oMathParaPr>
                      <m:jc m:val="center"/>
                    </m:oMathParaPr>
                    <m:oMath xmlns:m="http://schemas.openxmlformats.org/officeDocument/2006/math">
                      <m:r>
                        <a:rPr lang="en-US" sz="2400" i="1" dirty="0" smtClean="0">
                          <a:solidFill>
                            <a:schemeClr val="tx1"/>
                          </a:solidFill>
                          <a:latin typeface="Cambria Math" panose="02040503050406030204" pitchFamily="18" charset="0"/>
                          <a:cs typeface="Times New Roman" panose="02020603050405020304" pitchFamily="18" charset="0"/>
                        </a:rPr>
                        <m:t>0.60 </m:t>
                      </m:r>
                      <m:r>
                        <a:rPr lang="en-US" sz="2400" i="1" dirty="0" smtClean="0">
                          <a:solidFill>
                            <a:schemeClr val="tx1"/>
                          </a:solidFill>
                          <a:latin typeface="Cambria Math" panose="02040503050406030204" pitchFamily="18" charset="0"/>
                          <a:cs typeface="Times New Roman" panose="02020603050405020304" pitchFamily="18" charset="0"/>
                        </a:rPr>
                        <m:t>𝑖𝑠</m:t>
                      </m:r>
                      <m:r>
                        <a:rPr lang="en-US" sz="2400" i="1" dirty="0" smtClean="0">
                          <a:solidFill>
                            <a:schemeClr val="tx1"/>
                          </a:solidFill>
                          <a:latin typeface="Cambria Math" panose="02040503050406030204" pitchFamily="18" charset="0"/>
                          <a:cs typeface="Times New Roman" panose="02020603050405020304" pitchFamily="18" charset="0"/>
                        </a:rPr>
                        <m:t> </m:t>
                      </m:r>
                      <m:r>
                        <a:rPr lang="en-US" sz="2400" i="1" dirty="0" smtClean="0">
                          <a:solidFill>
                            <a:schemeClr val="tx1"/>
                          </a:solidFill>
                          <a:latin typeface="Cambria Math" panose="02040503050406030204" pitchFamily="18" charset="0"/>
                          <a:cs typeface="Times New Roman" panose="02020603050405020304" pitchFamily="18" charset="0"/>
                        </a:rPr>
                        <m:t>𝑠h𝑎𝑑𝑒𝑑</m:t>
                      </m:r>
                      <m:r>
                        <a:rPr lang="en-US" sz="2400" i="1" dirty="0" smtClean="0">
                          <a:solidFill>
                            <a:schemeClr val="tx1"/>
                          </a:solidFill>
                          <a:latin typeface="Cambria Math" panose="02040503050406030204" pitchFamily="18" charset="0"/>
                          <a:cs typeface="Times New Roman" panose="02020603050405020304" pitchFamily="18" charset="0"/>
                        </a:rPr>
                        <m:t>.</m:t>
                      </m:r>
                    </m:oMath>
                  </m:oMathPara>
                </a14:m>
                <a:endParaRPr lang="en-US" sz="2400" dirty="0">
                  <a:solidFill>
                    <a:schemeClr val="tx1"/>
                  </a:solidFill>
                  <a:latin typeface="Century Gothic" panose="020B0502020202020204" pitchFamily="34" charset="0"/>
                  <a:cs typeface="Times New Roman" panose="02020603050405020304" pitchFamily="18" charset="0"/>
                </a:endParaRPr>
              </a:p>
            </p:txBody>
          </p:sp>
        </mc:Choice>
        <mc:Fallback xmlns="">
          <p:sp>
            <p:nvSpPr>
              <p:cNvPr id="10" name="TextBox 9">
                <a:extLst>
                  <a:ext uri="{FF2B5EF4-FFF2-40B4-BE49-F238E27FC236}">
                    <a16:creationId xmlns:a16="http://schemas.microsoft.com/office/drawing/2014/main" id="{41208C43-E886-4762-A66B-C2AC72E8CB9D}"/>
                  </a:ext>
                </a:extLst>
              </p:cNvPr>
              <p:cNvSpPr txBox="1">
                <a:spLocks noRot="1" noChangeAspect="1" noMove="1" noResize="1" noEditPoints="1" noAdjustHandles="1" noChangeArrowheads="1" noChangeShapeType="1" noTextEdit="1"/>
              </p:cNvSpPr>
              <p:nvPr/>
            </p:nvSpPr>
            <p:spPr>
              <a:xfrm>
                <a:off x="2722179" y="5391938"/>
                <a:ext cx="2539141" cy="461665"/>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323800A3-43B3-43D1-935E-2877EE41D316}"/>
                  </a:ext>
                </a:extLst>
              </p:cNvPr>
              <p:cNvSpPr txBox="1"/>
              <p:nvPr/>
            </p:nvSpPr>
            <p:spPr>
              <a:xfrm>
                <a:off x="7070079" y="5391938"/>
                <a:ext cx="2539141" cy="461665"/>
              </a:xfrm>
              <a:prstGeom prst="rect">
                <a:avLst/>
              </a:prstGeom>
              <a:noFill/>
            </p:spPr>
            <p:txBody>
              <a:bodyPr wrap="square" rtlCol="0" anchor="ctr">
                <a:spAutoFit/>
              </a:bodyPr>
              <a:lstStyle/>
              <a:p>
                <a:pPr algn="ctr"/>
                <a14:m>
                  <m:oMathPara xmlns:m="http://schemas.openxmlformats.org/officeDocument/2006/math">
                    <m:oMathParaPr>
                      <m:jc m:val="center"/>
                    </m:oMathParaPr>
                    <m:oMath xmlns:m="http://schemas.openxmlformats.org/officeDocument/2006/math">
                      <m:r>
                        <a:rPr lang="en-US" sz="24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0.20 </m:t>
                      </m:r>
                      <m:r>
                        <a:rPr lang="en-US" sz="24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𝑖𝑠</m:t>
                      </m:r>
                      <m:r>
                        <a:rPr lang="en-US" sz="24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 </m:t>
                      </m:r>
                      <m:r>
                        <a:rPr lang="en-US" sz="24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𝑠h𝑎𝑑𝑒𝑑</m:t>
                      </m:r>
                      <m:r>
                        <a:rPr lang="en-US" sz="24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 </m:t>
                      </m:r>
                      <m:r>
                        <a:rPr lang="en-US" sz="24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𝑖𝑛</m:t>
                      </m:r>
                      <m:r>
                        <a:rPr lang="en-US" sz="24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 </m:t>
                      </m:r>
                      <m:r>
                        <a:rPr lang="en-US" sz="24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𝑑𝑖𝑎𝑔𝑜𝑛𝑎𝑙</m:t>
                      </m:r>
                      <m:r>
                        <a:rPr lang="en-US" sz="24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 </m:t>
                      </m:r>
                      <m:r>
                        <a:rPr lang="en-US" sz="24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𝑙𝑖𝑛𝑒𝑠</m:t>
                      </m:r>
                      <m:r>
                        <a:rPr lang="en-US" sz="24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lang="en-US" sz="2400" dirty="0">
                  <a:solidFill>
                    <a:schemeClr val="tx1"/>
                  </a:solidFill>
                  <a:latin typeface="Century Gothic" panose="020B0502020202020204" pitchFamily="34" charset="0"/>
                  <a:cs typeface="Times New Roman" panose="02020603050405020304" pitchFamily="18" charset="0"/>
                </a:endParaRPr>
              </a:p>
            </p:txBody>
          </p:sp>
        </mc:Choice>
        <mc:Fallback xmlns="">
          <p:sp>
            <p:nvSpPr>
              <p:cNvPr id="12" name="TextBox 11">
                <a:extLst>
                  <a:ext uri="{FF2B5EF4-FFF2-40B4-BE49-F238E27FC236}">
                    <a16:creationId xmlns:a16="http://schemas.microsoft.com/office/drawing/2014/main" id="{323800A3-43B3-43D1-935E-2877EE41D316}"/>
                  </a:ext>
                </a:extLst>
              </p:cNvPr>
              <p:cNvSpPr txBox="1">
                <a:spLocks noRot="1" noChangeAspect="1" noMove="1" noResize="1" noEditPoints="1" noAdjustHandles="1" noChangeArrowheads="1" noChangeShapeType="1" noTextEdit="1"/>
              </p:cNvSpPr>
              <p:nvPr/>
            </p:nvSpPr>
            <p:spPr>
              <a:xfrm>
                <a:off x="7070079" y="5391938"/>
                <a:ext cx="2539141" cy="461665"/>
              </a:xfrm>
              <a:prstGeom prst="rect">
                <a:avLst/>
              </a:prstGeom>
              <a:blipFill>
                <a:blip r:embed="rId4"/>
                <a:stretch>
                  <a:fillRect l="-42308" r="-36538" b="-21333"/>
                </a:stretch>
              </a:blipFill>
            </p:spPr>
            <p:txBody>
              <a:bodyPr/>
              <a:lstStyle/>
              <a:p>
                <a:r>
                  <a:rPr lang="en-US">
                    <a:noFill/>
                  </a:rPr>
                  <a:t> </a:t>
                </a:r>
              </a:p>
            </p:txBody>
          </p:sp>
        </mc:Fallback>
      </mc:AlternateContent>
      <p:sp>
        <p:nvSpPr>
          <p:cNvPr id="13" name="TextBox 12">
            <a:extLst>
              <a:ext uri="{FF2B5EF4-FFF2-40B4-BE49-F238E27FC236}">
                <a16:creationId xmlns:a16="http://schemas.microsoft.com/office/drawing/2014/main" id="{F6F04103-1CD7-EE41-8526-48A39021FAD3}"/>
              </a:ext>
            </a:extLst>
          </p:cNvPr>
          <p:cNvSpPr txBox="1"/>
          <p:nvPr/>
        </p:nvSpPr>
        <p:spPr>
          <a:xfrm>
            <a:off x="3569117" y="5908435"/>
            <a:ext cx="5656036" cy="584775"/>
          </a:xfrm>
          <a:prstGeom prst="rect">
            <a:avLst/>
          </a:prstGeom>
          <a:noFill/>
        </p:spPr>
        <p:txBody>
          <a:bodyPr wrap="none" rtlCol="0">
            <a:spAutoFit/>
          </a:bodyPr>
          <a:lstStyle/>
          <a:p>
            <a:r>
              <a:rPr lang="en-US" sz="1400" dirty="0"/>
              <a:t>These images are adapted from TransMath® (Woodward and Stroh, 2015).</a:t>
            </a:r>
          </a:p>
          <a:p>
            <a:endParaRPr lang="en-US" dirty="0"/>
          </a:p>
        </p:txBody>
      </p:sp>
    </p:spTree>
    <p:extLst>
      <p:ext uri="{BB962C8B-B14F-4D97-AF65-F5344CB8AC3E}">
        <p14:creationId xmlns:p14="http://schemas.microsoft.com/office/powerpoint/2010/main" val="15178991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Arrow: Curved Down 24">
            <a:extLst>
              <a:ext uri="{FF2B5EF4-FFF2-40B4-BE49-F238E27FC236}">
                <a16:creationId xmlns:a16="http://schemas.microsoft.com/office/drawing/2014/main" id="{A65E7781-1EF6-4B13-8A26-0CBB527FFDBE}"/>
              </a:ext>
            </a:extLst>
          </p:cNvPr>
          <p:cNvSpPr/>
          <p:nvPr/>
        </p:nvSpPr>
        <p:spPr>
          <a:xfrm rot="21018173">
            <a:off x="2519855" y="1486772"/>
            <a:ext cx="2011680" cy="457200"/>
          </a:xfrm>
          <a:prstGeom prst="curvedDownArrow">
            <a:avLst/>
          </a:prstGeom>
          <a:solidFill>
            <a:schemeClr val="bg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Arrow: Curved Down 25">
            <a:extLst>
              <a:ext uri="{FF2B5EF4-FFF2-40B4-BE49-F238E27FC236}">
                <a16:creationId xmlns:a16="http://schemas.microsoft.com/office/drawing/2014/main" id="{97176CE1-049A-4041-9ACB-A23A3F6E01B1}"/>
              </a:ext>
            </a:extLst>
          </p:cNvPr>
          <p:cNvSpPr/>
          <p:nvPr/>
        </p:nvSpPr>
        <p:spPr>
          <a:xfrm rot="21165883">
            <a:off x="2538433" y="1485688"/>
            <a:ext cx="2377440" cy="457200"/>
          </a:xfrm>
          <a:prstGeom prst="curvedDownArrow">
            <a:avLst/>
          </a:prstGeom>
          <a:solidFill>
            <a:schemeClr val="bg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Arrow: Curved Down 26">
            <a:extLst>
              <a:ext uri="{FF2B5EF4-FFF2-40B4-BE49-F238E27FC236}">
                <a16:creationId xmlns:a16="http://schemas.microsoft.com/office/drawing/2014/main" id="{398ABA43-2C2E-45C1-AD20-745E95DCC3C9}"/>
              </a:ext>
            </a:extLst>
          </p:cNvPr>
          <p:cNvSpPr/>
          <p:nvPr/>
        </p:nvSpPr>
        <p:spPr>
          <a:xfrm rot="21163705">
            <a:off x="2515568" y="1490759"/>
            <a:ext cx="2761991" cy="473437"/>
          </a:xfrm>
          <a:prstGeom prst="curvedDownArrow">
            <a:avLst/>
          </a:prstGeom>
          <a:solidFill>
            <a:schemeClr val="bg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Slide Number Placeholder 4">
            <a:extLst>
              <a:ext uri="{FF2B5EF4-FFF2-40B4-BE49-F238E27FC236}">
                <a16:creationId xmlns:a16="http://schemas.microsoft.com/office/drawing/2014/main" id="{ADCA6931-1E9F-FF4D-B3B7-EB58AE0DF543}"/>
              </a:ext>
            </a:extLst>
          </p:cNvPr>
          <p:cNvSpPr>
            <a:spLocks noGrp="1"/>
          </p:cNvSpPr>
          <p:nvPr>
            <p:ph type="sldNum" sz="quarter" idx="12"/>
          </p:nvPr>
        </p:nvSpPr>
        <p:spPr/>
        <p:txBody>
          <a:bodyPr/>
          <a:lstStyle/>
          <a:p>
            <a:fld id="{C2926BDF-0A3D-4892-9CBE-21B5FA37E613}" type="slidenum">
              <a:rPr lang="en-US" smtClean="0"/>
              <a:t>18</a:t>
            </a:fld>
            <a:endParaRPr lang="en-US"/>
          </a:p>
        </p:txBody>
      </p:sp>
      <p:sp>
        <p:nvSpPr>
          <p:cNvPr id="7" name="Title 1">
            <a:extLst>
              <a:ext uri="{FF2B5EF4-FFF2-40B4-BE49-F238E27FC236}">
                <a16:creationId xmlns:a16="http://schemas.microsoft.com/office/drawing/2014/main" id="{7B87D0FE-5CA6-4BC1-B64D-0F2229E250B6}"/>
              </a:ext>
            </a:extLst>
          </p:cNvPr>
          <p:cNvSpPr>
            <a:spLocks noGrp="1"/>
          </p:cNvSpPr>
          <p:nvPr>
            <p:ph type="title"/>
          </p:nvPr>
        </p:nvSpPr>
        <p:spPr>
          <a:xfrm>
            <a:off x="410308" y="249116"/>
            <a:ext cx="11371384" cy="1356360"/>
          </a:xfrm>
        </p:spPr>
        <p:txBody>
          <a:bodyPr>
            <a:normAutofit/>
          </a:bodyPr>
          <a:lstStyle/>
          <a:p>
            <a:pPr algn="ctr"/>
            <a:r>
              <a:rPr lang="en-US" dirty="0"/>
              <a:t>Area Models </a:t>
            </a:r>
            <a:br>
              <a:rPr lang="en-US" dirty="0"/>
            </a:br>
            <a:r>
              <a:rPr lang="en-US" sz="2700" dirty="0"/>
              <a:t>decimal division</a:t>
            </a:r>
          </a:p>
        </p:txBody>
      </p:sp>
      <p:graphicFrame>
        <p:nvGraphicFramePr>
          <p:cNvPr id="11" name="Table 10">
            <a:extLst>
              <a:ext uri="{FF2B5EF4-FFF2-40B4-BE49-F238E27FC236}">
                <a16:creationId xmlns:a16="http://schemas.microsoft.com/office/drawing/2014/main" id="{4023C2F3-BDBC-4ACD-8086-760E15E259D5}"/>
              </a:ext>
            </a:extLst>
          </p:cNvPr>
          <p:cNvGraphicFramePr>
            <a:graphicFrameLocks noGrp="1"/>
          </p:cNvGraphicFramePr>
          <p:nvPr/>
        </p:nvGraphicFramePr>
        <p:xfrm>
          <a:off x="4268070" y="2131484"/>
          <a:ext cx="3657600" cy="3657600"/>
        </p:xfrm>
        <a:graphic>
          <a:graphicData uri="http://schemas.openxmlformats.org/drawingml/2006/table">
            <a:tbl>
              <a:tblPr firstRow="1" bandRow="1">
                <a:tableStyleId>{2D5ABB26-0587-4C30-8999-92F81FD0307C}</a:tableStyleId>
              </a:tblPr>
              <a:tblGrid>
                <a:gridCol w="365760">
                  <a:extLst>
                    <a:ext uri="{9D8B030D-6E8A-4147-A177-3AD203B41FA5}">
                      <a16:colId xmlns:a16="http://schemas.microsoft.com/office/drawing/2014/main" val="1500475923"/>
                    </a:ext>
                  </a:extLst>
                </a:gridCol>
                <a:gridCol w="365760">
                  <a:extLst>
                    <a:ext uri="{9D8B030D-6E8A-4147-A177-3AD203B41FA5}">
                      <a16:colId xmlns:a16="http://schemas.microsoft.com/office/drawing/2014/main" val="992479662"/>
                    </a:ext>
                  </a:extLst>
                </a:gridCol>
                <a:gridCol w="365760">
                  <a:extLst>
                    <a:ext uri="{9D8B030D-6E8A-4147-A177-3AD203B41FA5}">
                      <a16:colId xmlns:a16="http://schemas.microsoft.com/office/drawing/2014/main" val="62358245"/>
                    </a:ext>
                  </a:extLst>
                </a:gridCol>
                <a:gridCol w="365760">
                  <a:extLst>
                    <a:ext uri="{9D8B030D-6E8A-4147-A177-3AD203B41FA5}">
                      <a16:colId xmlns:a16="http://schemas.microsoft.com/office/drawing/2014/main" val="879272047"/>
                    </a:ext>
                  </a:extLst>
                </a:gridCol>
                <a:gridCol w="365760">
                  <a:extLst>
                    <a:ext uri="{9D8B030D-6E8A-4147-A177-3AD203B41FA5}">
                      <a16:colId xmlns:a16="http://schemas.microsoft.com/office/drawing/2014/main" val="2483560624"/>
                    </a:ext>
                  </a:extLst>
                </a:gridCol>
                <a:gridCol w="365760">
                  <a:extLst>
                    <a:ext uri="{9D8B030D-6E8A-4147-A177-3AD203B41FA5}">
                      <a16:colId xmlns:a16="http://schemas.microsoft.com/office/drawing/2014/main" val="3463335011"/>
                    </a:ext>
                  </a:extLst>
                </a:gridCol>
                <a:gridCol w="365760">
                  <a:extLst>
                    <a:ext uri="{9D8B030D-6E8A-4147-A177-3AD203B41FA5}">
                      <a16:colId xmlns:a16="http://schemas.microsoft.com/office/drawing/2014/main" val="3532338318"/>
                    </a:ext>
                  </a:extLst>
                </a:gridCol>
                <a:gridCol w="365760">
                  <a:extLst>
                    <a:ext uri="{9D8B030D-6E8A-4147-A177-3AD203B41FA5}">
                      <a16:colId xmlns:a16="http://schemas.microsoft.com/office/drawing/2014/main" val="1845271209"/>
                    </a:ext>
                  </a:extLst>
                </a:gridCol>
                <a:gridCol w="365760">
                  <a:extLst>
                    <a:ext uri="{9D8B030D-6E8A-4147-A177-3AD203B41FA5}">
                      <a16:colId xmlns:a16="http://schemas.microsoft.com/office/drawing/2014/main" val="1349456746"/>
                    </a:ext>
                  </a:extLst>
                </a:gridCol>
                <a:gridCol w="365760">
                  <a:extLst>
                    <a:ext uri="{9D8B030D-6E8A-4147-A177-3AD203B41FA5}">
                      <a16:colId xmlns:a16="http://schemas.microsoft.com/office/drawing/2014/main" val="2125549531"/>
                    </a:ext>
                  </a:extLst>
                </a:gridCol>
              </a:tblGrid>
              <a:tr h="365760">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7188679"/>
                  </a:ext>
                </a:extLst>
              </a:tr>
              <a:tr h="365760">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2286485"/>
                  </a:ext>
                </a:extLst>
              </a:tr>
              <a:tr h="365760">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09310031"/>
                  </a:ext>
                </a:extLst>
              </a:tr>
              <a:tr h="365760">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6668488"/>
                  </a:ext>
                </a:extLst>
              </a:tr>
              <a:tr h="365760">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86762536"/>
                  </a:ext>
                </a:extLst>
              </a:tr>
              <a:tr h="365760">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68942664"/>
                  </a:ext>
                </a:extLst>
              </a:tr>
              <a:tr h="365760">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76582342"/>
                  </a:ext>
                </a:extLst>
              </a:tr>
              <a:tr h="365760">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78066136"/>
                  </a:ext>
                </a:extLst>
              </a:tr>
              <a:tr h="365760">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08765284"/>
                  </a:ext>
                </a:extLst>
              </a:tr>
              <a:tr h="365760">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3081999"/>
                  </a:ext>
                </a:extLst>
              </a:tr>
            </a:tbl>
          </a:graphicData>
        </a:graphic>
      </p:graphicFrame>
      <p:graphicFrame>
        <p:nvGraphicFramePr>
          <p:cNvPr id="4" name="Table 3">
            <a:extLst>
              <a:ext uri="{FF2B5EF4-FFF2-40B4-BE49-F238E27FC236}">
                <a16:creationId xmlns:a16="http://schemas.microsoft.com/office/drawing/2014/main" id="{30CCE9A7-3FAC-4107-89A2-61883FFDB789}"/>
              </a:ext>
            </a:extLst>
          </p:cNvPr>
          <p:cNvGraphicFramePr>
            <a:graphicFrameLocks noGrp="1"/>
          </p:cNvGraphicFramePr>
          <p:nvPr/>
        </p:nvGraphicFramePr>
        <p:xfrm>
          <a:off x="2406660" y="2120974"/>
          <a:ext cx="365760" cy="1828800"/>
        </p:xfrm>
        <a:graphic>
          <a:graphicData uri="http://schemas.openxmlformats.org/drawingml/2006/table">
            <a:tbl>
              <a:tblPr firstRow="1" bandRow="1">
                <a:tableStyleId>{2D5ABB26-0587-4C30-8999-92F81FD0307C}</a:tableStyleId>
              </a:tblPr>
              <a:tblGrid>
                <a:gridCol w="365760">
                  <a:extLst>
                    <a:ext uri="{9D8B030D-6E8A-4147-A177-3AD203B41FA5}">
                      <a16:colId xmlns:a16="http://schemas.microsoft.com/office/drawing/2014/main" val="3604231930"/>
                    </a:ext>
                  </a:extLst>
                </a:gridCol>
              </a:tblGrid>
              <a:tr h="365760">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extLst>
                  <a:ext uri="{0D108BD9-81ED-4DB2-BD59-A6C34878D82A}">
                    <a16:rowId xmlns:a16="http://schemas.microsoft.com/office/drawing/2014/main" val="3534637230"/>
                  </a:ext>
                </a:extLst>
              </a:tr>
              <a:tr h="365760">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extLst>
                  <a:ext uri="{0D108BD9-81ED-4DB2-BD59-A6C34878D82A}">
                    <a16:rowId xmlns:a16="http://schemas.microsoft.com/office/drawing/2014/main" val="4273735028"/>
                  </a:ext>
                </a:extLst>
              </a:tr>
              <a:tr h="365760">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extLst>
                  <a:ext uri="{0D108BD9-81ED-4DB2-BD59-A6C34878D82A}">
                    <a16:rowId xmlns:a16="http://schemas.microsoft.com/office/drawing/2014/main" val="1335619585"/>
                  </a:ext>
                </a:extLst>
              </a:tr>
              <a:tr h="365760">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extLst>
                  <a:ext uri="{0D108BD9-81ED-4DB2-BD59-A6C34878D82A}">
                    <a16:rowId xmlns:a16="http://schemas.microsoft.com/office/drawing/2014/main" val="2574940555"/>
                  </a:ext>
                </a:extLst>
              </a:tr>
              <a:tr h="365760">
                <a:tc>
                  <a:txBody>
                    <a:bodyPr/>
                    <a:lstStyle/>
                    <a:p>
                      <a:endParaRPr lang="en-US" sz="1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CFF"/>
                    </a:solidFill>
                  </a:tcPr>
                </a:tc>
                <a:extLst>
                  <a:ext uri="{0D108BD9-81ED-4DB2-BD59-A6C34878D82A}">
                    <a16:rowId xmlns:a16="http://schemas.microsoft.com/office/drawing/2014/main" val="3551408322"/>
                  </a:ext>
                </a:extLst>
              </a:tr>
            </a:tbl>
          </a:graphicData>
        </a:graphic>
      </p:graphicFrame>
      <p:sp>
        <p:nvSpPr>
          <p:cNvPr id="15" name="Rectangle 14">
            <a:extLst>
              <a:ext uri="{FF2B5EF4-FFF2-40B4-BE49-F238E27FC236}">
                <a16:creationId xmlns:a16="http://schemas.microsoft.com/office/drawing/2014/main" id="{FC069D52-F135-444D-9ED3-4BF17FED842F}"/>
              </a:ext>
            </a:extLst>
          </p:cNvPr>
          <p:cNvSpPr/>
          <p:nvPr/>
        </p:nvSpPr>
        <p:spPr>
          <a:xfrm>
            <a:off x="2395048" y="2120974"/>
            <a:ext cx="378372" cy="18288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F19E7FB6-8608-4635-B66E-EFAACBA6081A}"/>
              </a:ext>
            </a:extLst>
          </p:cNvPr>
          <p:cNvSpPr/>
          <p:nvPr/>
        </p:nvSpPr>
        <p:spPr>
          <a:xfrm>
            <a:off x="4257559" y="2133845"/>
            <a:ext cx="1124712" cy="36576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6BF62C9C-D198-47F8-803A-34A768D3E761}"/>
              </a:ext>
            </a:extLst>
          </p:cNvPr>
          <p:cNvSpPr txBox="1"/>
          <p:nvPr/>
        </p:nvSpPr>
        <p:spPr>
          <a:xfrm>
            <a:off x="4012743" y="1696658"/>
            <a:ext cx="2539141" cy="461665"/>
          </a:xfrm>
          <a:prstGeom prst="rect">
            <a:avLst/>
          </a:prstGeom>
          <a:noFill/>
        </p:spPr>
        <p:txBody>
          <a:bodyPr wrap="square" rtlCol="0" anchor="ctr">
            <a:spAutoFit/>
          </a:bodyPr>
          <a:lstStyle/>
          <a:p>
            <a:pPr algn="ctr"/>
            <a:r>
              <a:rPr lang="en-US" sz="2400" b="0" dirty="0">
                <a:latin typeface="Times New Roman" panose="02020603050405020304" pitchFamily="18" charset="0"/>
                <a:ea typeface="Cambria Math" panose="02040503050406030204" pitchFamily="18" charset="0"/>
                <a:cs typeface="Times New Roman" panose="02020603050405020304" pitchFamily="18" charset="0"/>
              </a:rPr>
              <a:t>2</a:t>
            </a:r>
            <a:r>
              <a:rPr lang="en-US" sz="2400" dirty="0">
                <a:latin typeface="Times New Roman" panose="02020603050405020304" pitchFamily="18" charset="0"/>
                <a:ea typeface="Cambria Math" panose="02040503050406030204" pitchFamily="18" charset="0"/>
                <a:cs typeface="Times New Roman" panose="02020603050405020304" pitchFamily="18" charset="0"/>
              </a:rPr>
              <a:t>   </a:t>
            </a:r>
            <a:r>
              <a:rPr lang="en-US" sz="2400" b="0" dirty="0">
                <a:latin typeface="Times New Roman" panose="02020603050405020304" pitchFamily="18" charset="0"/>
                <a:ea typeface="Cambria Math" panose="02040503050406030204" pitchFamily="18" charset="0"/>
                <a:cs typeface="Times New Roman" panose="02020603050405020304" pitchFamily="18" charset="0"/>
              </a:rPr>
              <a:t>4   6   times</a:t>
            </a:r>
            <a:endParaRPr lang="en-US" sz="2400" dirty="0">
              <a:latin typeface="Times New Roman" panose="02020603050405020304" pitchFamily="18" charset="0"/>
              <a:cs typeface="Times New Roman" panose="02020603050405020304" pitchFamily="18" charset="0"/>
            </a:endParaRPr>
          </a:p>
        </p:txBody>
      </p:sp>
      <p:sp>
        <p:nvSpPr>
          <p:cNvPr id="24" name="TextBox 23">
            <a:extLst>
              <a:ext uri="{FF2B5EF4-FFF2-40B4-BE49-F238E27FC236}">
                <a16:creationId xmlns:a16="http://schemas.microsoft.com/office/drawing/2014/main" id="{7DB34693-6EBA-4B48-A1DF-AC8A18B29CE3}"/>
              </a:ext>
            </a:extLst>
          </p:cNvPr>
          <p:cNvSpPr txBox="1"/>
          <p:nvPr/>
        </p:nvSpPr>
        <p:spPr>
          <a:xfrm>
            <a:off x="1918487" y="3949774"/>
            <a:ext cx="1371600" cy="461665"/>
          </a:xfrm>
          <a:prstGeom prst="rect">
            <a:avLst/>
          </a:prstGeom>
          <a:noFill/>
        </p:spPr>
        <p:txBody>
          <a:bodyPr wrap="square" rtlCol="0" anchor="ctr">
            <a:spAutoFit/>
          </a:bodyPr>
          <a:lstStyle/>
          <a:p>
            <a:pPr algn="ctr"/>
            <a:r>
              <a:rPr lang="en-US" sz="2400" b="0" dirty="0">
                <a:latin typeface="Times New Roman" panose="02020603050405020304" pitchFamily="18" charset="0"/>
                <a:ea typeface="Cambria Math" panose="02040503050406030204" pitchFamily="18" charset="0"/>
                <a:cs typeface="Times New Roman" panose="02020603050405020304" pitchFamily="18" charset="0"/>
              </a:rPr>
              <a:t>0.05</a:t>
            </a:r>
            <a:endParaRPr lang="en-US" sz="2400" dirty="0">
              <a:latin typeface="Times New Roman" panose="02020603050405020304" pitchFamily="18" charset="0"/>
              <a:cs typeface="Times New Roman" panose="02020603050405020304" pitchFamily="18" charset="0"/>
            </a:endParaRPr>
          </a:p>
        </p:txBody>
      </p:sp>
      <p:sp>
        <p:nvSpPr>
          <p:cNvPr id="29" name="TextBox 28">
            <a:extLst>
              <a:ext uri="{FF2B5EF4-FFF2-40B4-BE49-F238E27FC236}">
                <a16:creationId xmlns:a16="http://schemas.microsoft.com/office/drawing/2014/main" id="{89582F33-1FC8-4572-9200-8C0413285D8C}"/>
              </a:ext>
            </a:extLst>
          </p:cNvPr>
          <p:cNvSpPr txBox="1"/>
          <p:nvPr/>
        </p:nvSpPr>
        <p:spPr>
          <a:xfrm>
            <a:off x="4134063" y="5735703"/>
            <a:ext cx="1371600" cy="461665"/>
          </a:xfrm>
          <a:prstGeom prst="rect">
            <a:avLst/>
          </a:prstGeom>
          <a:noFill/>
        </p:spPr>
        <p:txBody>
          <a:bodyPr wrap="square" rtlCol="0" anchor="ctr">
            <a:spAutoFit/>
          </a:bodyPr>
          <a:lstStyle/>
          <a:p>
            <a:pPr algn="ctr"/>
            <a:r>
              <a:rPr lang="en-US" sz="2400" b="0" dirty="0">
                <a:latin typeface="Times New Roman" panose="02020603050405020304" pitchFamily="18" charset="0"/>
                <a:ea typeface="Cambria Math" panose="02040503050406030204" pitchFamily="18" charset="0"/>
                <a:cs typeface="Times New Roman" panose="02020603050405020304" pitchFamily="18" charset="0"/>
              </a:rPr>
              <a:t>0.30</a:t>
            </a:r>
            <a:endParaRPr lang="en-US" sz="2400" dirty="0">
              <a:latin typeface="Times New Roman" panose="02020603050405020304" pitchFamily="18" charset="0"/>
              <a:cs typeface="Times New Roman" panose="02020603050405020304" pitchFamily="18" charset="0"/>
            </a:endParaRPr>
          </a:p>
        </p:txBody>
      </p:sp>
      <p:cxnSp>
        <p:nvCxnSpPr>
          <p:cNvPr id="19" name="Straight Connector 18">
            <a:extLst>
              <a:ext uri="{FF2B5EF4-FFF2-40B4-BE49-F238E27FC236}">
                <a16:creationId xmlns:a16="http://schemas.microsoft.com/office/drawing/2014/main" id="{26646718-B01C-460D-AFC5-C003F28DB51F}"/>
              </a:ext>
            </a:extLst>
          </p:cNvPr>
          <p:cNvCxnSpPr/>
          <p:nvPr/>
        </p:nvCxnSpPr>
        <p:spPr>
          <a:xfrm flipH="1">
            <a:off x="4632744" y="2131484"/>
            <a:ext cx="0" cy="3657600"/>
          </a:xfrm>
          <a:prstGeom prst="line">
            <a:avLst/>
          </a:prstGeom>
          <a:ln w="38100"/>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AC180DB1-F3D5-4FCA-9457-27A5066845BC}"/>
              </a:ext>
            </a:extLst>
          </p:cNvPr>
          <p:cNvCxnSpPr/>
          <p:nvPr/>
        </p:nvCxnSpPr>
        <p:spPr>
          <a:xfrm flipH="1">
            <a:off x="5001763" y="2122311"/>
            <a:ext cx="0" cy="3657600"/>
          </a:xfrm>
          <a:prstGeom prst="line">
            <a:avLst/>
          </a:prstGeom>
          <a:ln w="38100"/>
        </p:spPr>
        <p:style>
          <a:lnRef idx="1">
            <a:schemeClr val="dk1"/>
          </a:lnRef>
          <a:fillRef idx="0">
            <a:schemeClr val="dk1"/>
          </a:fillRef>
          <a:effectRef idx="0">
            <a:schemeClr val="dk1"/>
          </a:effectRef>
          <a:fontRef idx="minor">
            <a:schemeClr val="tx1"/>
          </a:fontRef>
        </p:style>
      </p:cxnSp>
      <p:cxnSp>
        <p:nvCxnSpPr>
          <p:cNvPr id="30" name="Straight Connector 29">
            <a:extLst>
              <a:ext uri="{FF2B5EF4-FFF2-40B4-BE49-F238E27FC236}">
                <a16:creationId xmlns:a16="http://schemas.microsoft.com/office/drawing/2014/main" id="{B1B4B79B-EB62-4C61-8757-445DAEE910AB}"/>
              </a:ext>
            </a:extLst>
          </p:cNvPr>
          <p:cNvCxnSpPr>
            <a:cxnSpLocks/>
          </p:cNvCxnSpPr>
          <p:nvPr/>
        </p:nvCxnSpPr>
        <p:spPr>
          <a:xfrm rot="16200000" flipH="1">
            <a:off x="4818938" y="3397928"/>
            <a:ext cx="0" cy="1124712"/>
          </a:xfrm>
          <a:prstGeom prst="line">
            <a:avLst/>
          </a:prstGeom>
          <a:ln w="38100"/>
        </p:spPr>
        <p:style>
          <a:lnRef idx="1">
            <a:schemeClr val="dk1"/>
          </a:lnRef>
          <a:fillRef idx="0">
            <a:schemeClr val="dk1"/>
          </a:fillRef>
          <a:effectRef idx="0">
            <a:schemeClr val="dk1"/>
          </a:effectRef>
          <a:fontRef idx="minor">
            <a:schemeClr val="tx1"/>
          </a:fontRef>
        </p:style>
      </p:cxnSp>
      <p:sp>
        <p:nvSpPr>
          <p:cNvPr id="17" name="TextBox 16">
            <a:extLst>
              <a:ext uri="{FF2B5EF4-FFF2-40B4-BE49-F238E27FC236}">
                <a16:creationId xmlns:a16="http://schemas.microsoft.com/office/drawing/2014/main" id="{AB0DF7E8-EA29-A94A-B0A0-06ED3DE7A576}"/>
              </a:ext>
            </a:extLst>
          </p:cNvPr>
          <p:cNvSpPr txBox="1"/>
          <p:nvPr/>
        </p:nvSpPr>
        <p:spPr>
          <a:xfrm>
            <a:off x="6096000" y="5904980"/>
            <a:ext cx="5656036" cy="584775"/>
          </a:xfrm>
          <a:prstGeom prst="rect">
            <a:avLst/>
          </a:prstGeom>
          <a:noFill/>
        </p:spPr>
        <p:txBody>
          <a:bodyPr wrap="none" rtlCol="0">
            <a:spAutoFit/>
          </a:bodyPr>
          <a:lstStyle/>
          <a:p>
            <a:r>
              <a:rPr lang="en-US" sz="1400" dirty="0"/>
              <a:t>These images are adapted from TransMath® (Woodward and Stroh, 2015).</a:t>
            </a:r>
          </a:p>
          <a:p>
            <a:endParaRPr lang="en-US" dirty="0"/>
          </a:p>
        </p:txBody>
      </p:sp>
    </p:spTree>
    <p:extLst>
      <p:ext uri="{BB962C8B-B14F-4D97-AF65-F5344CB8AC3E}">
        <p14:creationId xmlns:p14="http://schemas.microsoft.com/office/powerpoint/2010/main" val="4493304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3E4983-1A04-3649-AC33-5B4FF8264AD6}"/>
              </a:ext>
            </a:extLst>
          </p:cNvPr>
          <p:cNvSpPr>
            <a:spLocks noGrp="1"/>
          </p:cNvSpPr>
          <p:nvPr>
            <p:ph idx="1"/>
          </p:nvPr>
        </p:nvSpPr>
        <p:spPr>
          <a:xfrm>
            <a:off x="2134889" y="1811215"/>
            <a:ext cx="7922222" cy="4038600"/>
          </a:xfrm>
        </p:spPr>
        <p:txBody>
          <a:bodyPr>
            <a:normAutofit/>
          </a:bodyPr>
          <a:lstStyle/>
          <a:p>
            <a:pPr indent="-461963">
              <a:lnSpc>
                <a:spcPct val="100000"/>
              </a:lnSpc>
            </a:pPr>
            <a:r>
              <a:rPr lang="en-US" sz="3200" dirty="0">
                <a:solidFill>
                  <a:schemeClr val="tx1"/>
                </a:solidFill>
              </a:rPr>
              <a:t>Graph paper is a good resource</a:t>
            </a:r>
          </a:p>
          <a:p>
            <a:pPr indent="-461963">
              <a:lnSpc>
                <a:spcPct val="100000"/>
              </a:lnSpc>
            </a:pPr>
            <a:r>
              <a:rPr lang="en-US" sz="3200" dirty="0">
                <a:solidFill>
                  <a:schemeClr val="tx1"/>
                </a:solidFill>
              </a:rPr>
              <a:t>Colored pencils could be useful for showing multiplication of fractions or decimals</a:t>
            </a:r>
          </a:p>
        </p:txBody>
      </p:sp>
      <p:sp>
        <p:nvSpPr>
          <p:cNvPr id="4" name="Slide Number Placeholder 3">
            <a:extLst>
              <a:ext uri="{FF2B5EF4-FFF2-40B4-BE49-F238E27FC236}">
                <a16:creationId xmlns:a16="http://schemas.microsoft.com/office/drawing/2014/main" id="{74A5620E-139B-E24B-8567-1E7CB511C2F0}"/>
              </a:ext>
            </a:extLst>
          </p:cNvPr>
          <p:cNvSpPr>
            <a:spLocks noGrp="1"/>
          </p:cNvSpPr>
          <p:nvPr>
            <p:ph type="sldNum" sz="quarter" idx="12"/>
          </p:nvPr>
        </p:nvSpPr>
        <p:spPr/>
        <p:txBody>
          <a:bodyPr/>
          <a:lstStyle/>
          <a:p>
            <a:fld id="{C2926BDF-0A3D-4892-9CBE-21B5FA37E613}" type="slidenum">
              <a:rPr lang="en-US" smtClean="0"/>
              <a:t>19</a:t>
            </a:fld>
            <a:endParaRPr lang="en-US"/>
          </a:p>
        </p:txBody>
      </p:sp>
      <p:sp>
        <p:nvSpPr>
          <p:cNvPr id="7" name="Title 1">
            <a:extLst>
              <a:ext uri="{FF2B5EF4-FFF2-40B4-BE49-F238E27FC236}">
                <a16:creationId xmlns:a16="http://schemas.microsoft.com/office/drawing/2014/main" id="{712CF1BF-296E-4EC8-BDF8-80B1122BF21F}"/>
              </a:ext>
            </a:extLst>
          </p:cNvPr>
          <p:cNvSpPr>
            <a:spLocks noGrp="1"/>
          </p:cNvSpPr>
          <p:nvPr>
            <p:ph type="title"/>
          </p:nvPr>
        </p:nvSpPr>
        <p:spPr>
          <a:xfrm>
            <a:off x="410308" y="249116"/>
            <a:ext cx="11371384" cy="1356360"/>
          </a:xfrm>
        </p:spPr>
        <p:txBody>
          <a:bodyPr>
            <a:normAutofit/>
          </a:bodyPr>
          <a:lstStyle/>
          <a:p>
            <a:pPr algn="ctr"/>
            <a:r>
              <a:rPr lang="en-US" dirty="0"/>
              <a:t>Tips with Area Models</a:t>
            </a:r>
            <a:endParaRPr lang="en-US" sz="2700" dirty="0"/>
          </a:p>
        </p:txBody>
      </p:sp>
    </p:spTree>
    <p:extLst>
      <p:ext uri="{BB962C8B-B14F-4D97-AF65-F5344CB8AC3E}">
        <p14:creationId xmlns:p14="http://schemas.microsoft.com/office/powerpoint/2010/main" val="1216866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BFD258F-EB54-F369-EF80-FE180309B54A}"/>
              </a:ext>
            </a:extLst>
          </p:cNvPr>
          <p:cNvSpPr txBox="1"/>
          <p:nvPr/>
        </p:nvSpPr>
        <p:spPr>
          <a:xfrm>
            <a:off x="624840" y="1936264"/>
            <a:ext cx="11430000" cy="4143861"/>
          </a:xfrm>
          <a:prstGeom prst="rect">
            <a:avLst/>
          </a:prstGeom>
        </p:spPr>
        <p:txBody>
          <a:bodyPr vert="horz" lIns="91440" tIns="45720" rIns="91440" bIns="45720" rtlCol="0">
            <a:normAutofit/>
          </a:bodyPr>
          <a:lstStyle/>
          <a:p>
            <a:pPr defTabSz="914377">
              <a:lnSpc>
                <a:spcPct val="90000"/>
              </a:lnSpc>
              <a:spcAft>
                <a:spcPts val="600"/>
              </a:spcAft>
              <a:buClr>
                <a:srgbClr val="570100"/>
              </a:buClr>
              <a:buSzPct val="80000"/>
            </a:pPr>
            <a:r>
              <a:rPr lang="en-US" sz="1700" dirty="0">
                <a:solidFill>
                  <a:srgbClr val="570100"/>
                </a:solidFill>
                <a:latin typeface="Century" panose="02040604050505020304" pitchFamily="18" charset="0"/>
                <a:cs typeface="Times New Roman" panose="02020603050405020304" pitchFamily="18" charset="0"/>
              </a:rPr>
              <a:t>The contents of this presentation were developed under a cooperative agreement with the U.S. Department of Education, Office of Special Education Programs (PR Award # H326M170003). However, those contents do not necessarily represent the policy of the Department of Education, and you should not assume endorsement by the Federal Government. Tina Diamond, Ph.D. served as the project officer. This product is in the public domain. Authorization to reproduce it in whole or in part is granted. While permission to reprint this publication is not necessary, the citation should be:</a:t>
            </a:r>
          </a:p>
          <a:p>
            <a:pPr defTabSz="914377">
              <a:lnSpc>
                <a:spcPct val="90000"/>
              </a:lnSpc>
              <a:spcAft>
                <a:spcPts val="600"/>
              </a:spcAft>
              <a:buClr>
                <a:srgbClr val="570100"/>
              </a:buClr>
              <a:buSzPct val="80000"/>
            </a:pPr>
            <a:endParaRPr lang="en-US" sz="1700" dirty="0">
              <a:solidFill>
                <a:srgbClr val="570100"/>
              </a:solidFill>
              <a:latin typeface="Century" panose="02040604050505020304" pitchFamily="18" charset="0"/>
              <a:cs typeface="Times New Roman" panose="02020603050405020304" pitchFamily="18" charset="0"/>
            </a:endParaRPr>
          </a:p>
          <a:p>
            <a:pPr defTabSz="914377">
              <a:lnSpc>
                <a:spcPct val="90000"/>
              </a:lnSpc>
              <a:spcAft>
                <a:spcPts val="600"/>
              </a:spcAft>
              <a:buClr>
                <a:srgbClr val="570100"/>
              </a:buClr>
              <a:buSzPct val="80000"/>
            </a:pPr>
            <a:r>
              <a:rPr lang="en-US" sz="1700" spc="-25" dirty="0">
                <a:solidFill>
                  <a:srgbClr val="570100"/>
                </a:solidFill>
                <a:effectLst/>
                <a:latin typeface="Century" panose="02040604050505020304" pitchFamily="18" charset="0"/>
                <a:cs typeface="Times New Roman" panose="02020603050405020304" pitchFamily="18" charset="0"/>
              </a:rPr>
              <a:t>Title of the Project. (date).  Title of the document, Location of the Project, Author(s).</a:t>
            </a:r>
          </a:p>
          <a:p>
            <a:pPr defTabSz="914377">
              <a:lnSpc>
                <a:spcPct val="90000"/>
              </a:lnSpc>
              <a:spcAft>
                <a:spcPts val="600"/>
              </a:spcAft>
              <a:buClr>
                <a:srgbClr val="570100"/>
              </a:buClr>
              <a:buSzPct val="80000"/>
            </a:pPr>
            <a:endParaRPr lang="en-US" sz="1700" dirty="0">
              <a:solidFill>
                <a:srgbClr val="570100"/>
              </a:solidFill>
              <a:latin typeface="Century" panose="02040604050505020304" pitchFamily="18" charset="0"/>
              <a:cs typeface="Times New Roman" panose="02020603050405020304" pitchFamily="18" charset="0"/>
            </a:endParaRPr>
          </a:p>
          <a:p>
            <a:pPr defTabSz="914377">
              <a:lnSpc>
                <a:spcPct val="90000"/>
              </a:lnSpc>
              <a:spcAft>
                <a:spcPts val="600"/>
              </a:spcAft>
              <a:buClr>
                <a:srgbClr val="570100"/>
              </a:buClr>
              <a:buSzPct val="80000"/>
            </a:pPr>
            <a:r>
              <a:rPr lang="en-US" sz="1700" dirty="0">
                <a:solidFill>
                  <a:srgbClr val="570100"/>
                </a:solidFill>
                <a:effectLst/>
                <a:latin typeface="Century" panose="02040604050505020304" pitchFamily="18" charset="0"/>
                <a:cs typeface="Times New Roman" panose="02020603050405020304" pitchFamily="18" charset="0"/>
              </a:rPr>
              <a:t>Furthermore, this presentation</a:t>
            </a:r>
            <a:r>
              <a:rPr lang="en-US" sz="1700" b="1" dirty="0">
                <a:solidFill>
                  <a:srgbClr val="570100"/>
                </a:solidFill>
                <a:effectLst/>
                <a:latin typeface="Century" panose="02040604050505020304" pitchFamily="18" charset="0"/>
                <a:cs typeface="Times New Roman" panose="02020603050405020304" pitchFamily="18" charset="0"/>
              </a:rPr>
              <a:t> </a:t>
            </a:r>
            <a:r>
              <a:rPr lang="en-US" sz="1700" dirty="0">
                <a:solidFill>
                  <a:srgbClr val="570100"/>
                </a:solidFill>
                <a:effectLst/>
                <a:latin typeface="Century" panose="02040604050505020304" pitchFamily="18" charset="0"/>
                <a:cs typeface="Times New Roman" panose="02020603050405020304" pitchFamily="18" charset="0"/>
              </a:rPr>
              <a:t>contains information from other public and private organizations that may be useful to the reader; these materials are merely examples of resources that may be available. Inclusion of this information does not constitute an endorsement by the U.S. Department of Education of any products or services offered or views expressed. This publication also contains hyperlinks and URLs created and maintained by outside organizations and provided for the reader's convenience. The Department is not responsible for the accuracy of this information.</a:t>
            </a:r>
          </a:p>
        </p:txBody>
      </p:sp>
      <p:sp>
        <p:nvSpPr>
          <p:cNvPr id="8" name="Slide Number Placeholder 3">
            <a:extLst>
              <a:ext uri="{FF2B5EF4-FFF2-40B4-BE49-F238E27FC236}">
                <a16:creationId xmlns:a16="http://schemas.microsoft.com/office/drawing/2014/main" id="{BAE5ECDC-1FE6-33CB-2A22-EBFD258B1E3D}"/>
              </a:ext>
            </a:extLst>
          </p:cNvPr>
          <p:cNvSpPr>
            <a:spLocks noGrp="1"/>
          </p:cNvSpPr>
          <p:nvPr>
            <p:ph type="sldNum" sz="quarter" idx="12"/>
          </p:nvPr>
        </p:nvSpPr>
        <p:spPr>
          <a:xfrm>
            <a:off x="9332663" y="6323752"/>
            <a:ext cx="1706217" cy="365125"/>
          </a:xfrm>
        </p:spPr>
        <p:txBody>
          <a:bodyPr vert="horz" lIns="91440" tIns="45720" rIns="91440" bIns="45720" rtlCol="0" anchor="ctr">
            <a:normAutofit/>
          </a:bodyPr>
          <a:lstStyle/>
          <a:p>
            <a:pPr>
              <a:spcAft>
                <a:spcPts val="600"/>
              </a:spcAft>
            </a:pPr>
            <a:fld id="{C2926BDF-0A3D-4892-9CBE-21B5FA37E613}" type="slidenum">
              <a:rPr lang="en-US" smtClean="0"/>
              <a:pPr>
                <a:spcAft>
                  <a:spcPts val="600"/>
                </a:spcAft>
              </a:pPr>
              <a:t>2</a:t>
            </a:fld>
            <a:endParaRPr lang="en-US"/>
          </a:p>
        </p:txBody>
      </p:sp>
      <p:pic>
        <p:nvPicPr>
          <p:cNvPr id="9" name="Picture 2" descr="Logo, company name&#10;&#10;Description automatically generated">
            <a:extLst>
              <a:ext uri="{FF2B5EF4-FFF2-40B4-BE49-F238E27FC236}">
                <a16:creationId xmlns:a16="http://schemas.microsoft.com/office/drawing/2014/main" id="{ADC14C12-4048-CF3D-5423-376CA6E2C0D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0"/>
            <a:ext cx="2891790" cy="1525419"/>
          </a:xfrm>
          <a:prstGeom prst="rect">
            <a:avLst/>
          </a:prstGeom>
          <a:solidFill>
            <a:srgbClr val="FFFFFF"/>
          </a:solidFill>
        </p:spPr>
      </p:pic>
      <p:sp>
        <p:nvSpPr>
          <p:cNvPr id="10" name="Title 1">
            <a:extLst>
              <a:ext uri="{FF2B5EF4-FFF2-40B4-BE49-F238E27FC236}">
                <a16:creationId xmlns:a16="http://schemas.microsoft.com/office/drawing/2014/main" id="{E49A061B-74D1-7E4D-7A53-18894BB26FEB}"/>
              </a:ext>
            </a:extLst>
          </p:cNvPr>
          <p:cNvSpPr>
            <a:spLocks noGrp="1"/>
          </p:cNvSpPr>
          <p:nvPr>
            <p:ph type="title"/>
          </p:nvPr>
        </p:nvSpPr>
        <p:spPr>
          <a:xfrm>
            <a:off x="3638550" y="83820"/>
            <a:ext cx="4914900" cy="1356360"/>
          </a:xfrm>
        </p:spPr>
        <p:txBody>
          <a:bodyPr vert="horz" lIns="91440" tIns="45720" rIns="91440" bIns="45720" rtlCol="0" anchor="ctr">
            <a:normAutofit/>
          </a:bodyPr>
          <a:lstStyle/>
          <a:p>
            <a:r>
              <a:rPr lang="en-US" b="1" kern="1200" cap="small" baseline="0" dirty="0">
                <a:effectLst>
                  <a:outerShdw blurRad="50800" dist="38100" dir="2700000" algn="tl" rotWithShape="0">
                    <a:prstClr val="black">
                      <a:alpha val="40000"/>
                    </a:prstClr>
                  </a:outerShdw>
                </a:effectLst>
                <a:latin typeface="Times New Roman" panose="02020603050405020304" pitchFamily="18" charset="0"/>
                <a:ea typeface="+mj-ea"/>
                <a:cs typeface="Times New Roman" panose="02020603050405020304" pitchFamily="18" charset="0"/>
              </a:rPr>
              <a:t>Disclaimer</a:t>
            </a:r>
          </a:p>
        </p:txBody>
      </p:sp>
    </p:spTree>
    <p:extLst>
      <p:ext uri="{BB962C8B-B14F-4D97-AF65-F5344CB8AC3E}">
        <p14:creationId xmlns:p14="http://schemas.microsoft.com/office/powerpoint/2010/main" val="26786639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8B5CC-D84B-A646-8778-249B7BEC8893}"/>
              </a:ext>
            </a:extLst>
          </p:cNvPr>
          <p:cNvSpPr>
            <a:spLocks noGrp="1"/>
          </p:cNvSpPr>
          <p:nvPr>
            <p:ph type="title"/>
          </p:nvPr>
        </p:nvSpPr>
        <p:spPr/>
        <p:txBody>
          <a:bodyPr/>
          <a:lstStyle/>
          <a:p>
            <a:r>
              <a:rPr lang="en-US" dirty="0"/>
              <a:t>Using Number Lines</a:t>
            </a:r>
          </a:p>
        </p:txBody>
      </p:sp>
      <p:sp>
        <p:nvSpPr>
          <p:cNvPr id="3" name="Text Placeholder 2">
            <a:extLst>
              <a:ext uri="{FF2B5EF4-FFF2-40B4-BE49-F238E27FC236}">
                <a16:creationId xmlns:a16="http://schemas.microsoft.com/office/drawing/2014/main" id="{064E2158-BBCB-B543-A2B8-A3C4473ECEE2}"/>
              </a:ext>
            </a:extLst>
          </p:cNvPr>
          <p:cNvSpPr>
            <a:spLocks noGrp="1"/>
          </p:cNvSpPr>
          <p:nvPr>
            <p:ph type="body" idx="1"/>
          </p:nvPr>
        </p:nvSpPr>
        <p:spPr/>
        <p:txBody>
          <a:bodyPr/>
          <a:lstStyle/>
          <a:p>
            <a:pPr algn="ctr"/>
            <a:r>
              <a:rPr lang="en-US" dirty="0"/>
              <a:t>Using Number Lines to teach Reasoning</a:t>
            </a:r>
          </a:p>
          <a:p>
            <a:pPr algn="ctr"/>
            <a:r>
              <a:rPr lang="en-US" dirty="0"/>
              <a:t>Connecting to decimals</a:t>
            </a:r>
          </a:p>
        </p:txBody>
      </p:sp>
      <p:sp>
        <p:nvSpPr>
          <p:cNvPr id="5" name="Slide Number Placeholder 4">
            <a:extLst>
              <a:ext uri="{FF2B5EF4-FFF2-40B4-BE49-F238E27FC236}">
                <a16:creationId xmlns:a16="http://schemas.microsoft.com/office/drawing/2014/main" id="{E8BEAE62-4F1F-4A2E-B963-4A7A2DFAD678}"/>
              </a:ext>
            </a:extLst>
          </p:cNvPr>
          <p:cNvSpPr>
            <a:spLocks noGrp="1"/>
          </p:cNvSpPr>
          <p:nvPr>
            <p:ph type="sldNum" sz="quarter" idx="12"/>
          </p:nvPr>
        </p:nvSpPr>
        <p:spPr/>
        <p:txBody>
          <a:bodyPr/>
          <a:lstStyle/>
          <a:p>
            <a:fld id="{B8306EEE-6CD9-6F4C-BDDA-0C88225C309D}" type="slidenum">
              <a:rPr lang="en-US" smtClean="0"/>
              <a:t>20</a:t>
            </a:fld>
            <a:endParaRPr lang="en-US"/>
          </a:p>
        </p:txBody>
      </p:sp>
    </p:spTree>
    <p:extLst>
      <p:ext uri="{BB962C8B-B14F-4D97-AF65-F5344CB8AC3E}">
        <p14:creationId xmlns:p14="http://schemas.microsoft.com/office/powerpoint/2010/main" val="15182713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C94CF-279F-D344-B91F-006632A6971A}"/>
              </a:ext>
            </a:extLst>
          </p:cNvPr>
          <p:cNvSpPr>
            <a:spLocks noGrp="1"/>
          </p:cNvSpPr>
          <p:nvPr>
            <p:ph type="title"/>
          </p:nvPr>
        </p:nvSpPr>
        <p:spPr/>
        <p:txBody>
          <a:bodyPr/>
          <a:lstStyle/>
          <a:p>
            <a:r>
              <a:rPr lang="en-US" dirty="0"/>
              <a:t>Using Manipulatives and Representations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A313211-D61E-DF48-93E2-1FC94FDBCBA5}"/>
                  </a:ext>
                </a:extLst>
              </p:cNvPr>
              <p:cNvSpPr>
                <a:spLocks noGrp="1"/>
              </p:cNvSpPr>
              <p:nvPr>
                <p:ph idx="1"/>
              </p:nvPr>
            </p:nvSpPr>
            <p:spPr>
              <a:xfrm>
                <a:off x="994941" y="1605476"/>
                <a:ext cx="10202118" cy="4172142"/>
              </a:xfrm>
            </p:spPr>
            <p:txBody>
              <a:bodyPr>
                <a:noAutofit/>
              </a:bodyPr>
              <a:lstStyle/>
              <a:p>
                <a:pPr marL="0" indent="0">
                  <a:buNone/>
                </a:pPr>
                <a:r>
                  <a:rPr lang="en-US" sz="2400" dirty="0">
                    <a:solidFill>
                      <a:schemeClr val="tx1"/>
                    </a:solidFill>
                  </a:rPr>
                  <a:t>Let’s Practice!  </a:t>
                </a:r>
              </a:p>
              <a:p>
                <a:pPr marL="457200" indent="-457200"/>
                <a:r>
                  <a:rPr lang="en-US" sz="2400" dirty="0">
                    <a:solidFill>
                      <a:schemeClr val="tx1"/>
                    </a:solidFill>
                  </a:rPr>
                  <a:t>Use the white board and/or graph paper to show these problems</a:t>
                </a:r>
              </a:p>
              <a:p>
                <a:pPr marL="457200" indent="-457200"/>
                <a:r>
                  <a:rPr lang="en-US" sz="2400" dirty="0">
                    <a:solidFill>
                      <a:schemeClr val="tx1"/>
                    </a:solidFill>
                  </a:rPr>
                  <a:t>Represent these problems with Cuisenaire Rods and Number Lines</a:t>
                </a:r>
              </a:p>
              <a:p>
                <a:pPr marL="457200" indent="-457200">
                  <a:spcAft>
                    <a:spcPts val="400"/>
                  </a:spcAft>
                </a:pPr>
                <a:r>
                  <a:rPr lang="en-US" sz="2400" dirty="0">
                    <a:solidFill>
                      <a:schemeClr val="tx1"/>
                    </a:solidFill>
                  </a:rPr>
                  <a:t>Always define the whole and the unit fraction</a:t>
                </a:r>
                <a:endParaRPr lang="en-US" sz="2400" i="1" dirty="0">
                  <a:solidFill>
                    <a:schemeClr val="tx1"/>
                  </a:solidFill>
                  <a:latin typeface="Cambria Math" panose="02040503050406030204" pitchFamily="18" charset="0"/>
                  <a:ea typeface="Cambria Math" panose="02040503050406030204" pitchFamily="18" charset="0"/>
                </a:endParaRPr>
              </a:p>
              <a:p>
                <a:pPr marL="0" indent="0">
                  <a:spcAft>
                    <a:spcPts val="1200"/>
                  </a:spcAft>
                  <a:buNone/>
                </a:pPr>
                <a:r>
                  <a:rPr lang="en-US" sz="2400" dirty="0">
                    <a:ea typeface="Cambria Math" panose="02040503050406030204" pitchFamily="18" charset="0"/>
                  </a:rPr>
                  <a:t>			1.</a:t>
                </a:r>
                <a:r>
                  <a:rPr lang="en-US" sz="2400" dirty="0">
                    <a:solidFill>
                      <a:schemeClr val="tx1"/>
                    </a:solidFill>
                    <a:ea typeface="Cambria Math" panose="02040503050406030204" pitchFamily="18" charset="0"/>
                  </a:rPr>
                  <a:t> </a:t>
                </a:r>
                <a14:m>
                  <m:oMath xmlns:m="http://schemas.openxmlformats.org/officeDocument/2006/math">
                    <m:box>
                      <m:boxPr>
                        <m:ctrlPr>
                          <a:rPr lang="en-US" sz="2400" i="1" smtClean="0">
                            <a:solidFill>
                              <a:schemeClr val="tx1"/>
                            </a:solidFill>
                            <a:latin typeface="Cambria Math" panose="02040503050406030204" pitchFamily="18" charset="0"/>
                            <a:ea typeface="Cambria Math" panose="02040503050406030204" pitchFamily="18" charset="0"/>
                          </a:rPr>
                        </m:ctrlPr>
                      </m:boxPr>
                      <m:e>
                        <m:argPr>
                          <m:argSz m:val="-1"/>
                        </m:argPr>
                        <m:f>
                          <m:fPr>
                            <m:ctrlPr>
                              <a:rPr lang="en-US" sz="2400" i="1" smtClean="0">
                                <a:solidFill>
                                  <a:schemeClr val="tx1"/>
                                </a:solidFill>
                                <a:latin typeface="Cambria Math" panose="02040503050406030204" pitchFamily="18" charset="0"/>
                                <a:ea typeface="Cambria Math" panose="02040503050406030204" pitchFamily="18" charset="0"/>
                              </a:rPr>
                            </m:ctrlPr>
                          </m:fPr>
                          <m:num>
                            <m:r>
                              <a:rPr lang="en-US" sz="2400" b="0" i="1" smtClean="0">
                                <a:solidFill>
                                  <a:schemeClr val="tx1"/>
                                </a:solidFill>
                                <a:latin typeface="Cambria Math" panose="02040503050406030204" pitchFamily="18" charset="0"/>
                                <a:ea typeface="Cambria Math" panose="02040503050406030204" pitchFamily="18" charset="0"/>
                              </a:rPr>
                              <m:t>1</m:t>
                            </m:r>
                          </m:num>
                          <m:den>
                            <m:r>
                              <a:rPr lang="en-US" sz="2400" b="0" i="1" smtClean="0">
                                <a:solidFill>
                                  <a:schemeClr val="tx1"/>
                                </a:solidFill>
                                <a:latin typeface="Cambria Math" panose="02040503050406030204" pitchFamily="18" charset="0"/>
                                <a:ea typeface="Cambria Math" panose="02040503050406030204" pitchFamily="18" charset="0"/>
                              </a:rPr>
                              <m:t>6</m:t>
                            </m:r>
                          </m:den>
                        </m:f>
                      </m:e>
                    </m:box>
                    <m:r>
                      <a:rPr lang="en-US" sz="2400" dirty="0">
                        <a:solidFill>
                          <a:schemeClr val="tx1"/>
                        </a:solidFill>
                        <a:latin typeface="Cambria Math" panose="02040503050406030204" pitchFamily="18" charset="0"/>
                        <a:ea typeface="Cambria Math" panose="02040503050406030204" pitchFamily="18" charset="0"/>
                      </a:rPr>
                      <m:t>+</m:t>
                    </m:r>
                    <m:box>
                      <m:boxPr>
                        <m:ctrlPr>
                          <a:rPr lang="en-US" sz="2400" i="1" dirty="0" smtClean="0">
                            <a:solidFill>
                              <a:schemeClr val="tx1"/>
                            </a:solidFill>
                            <a:latin typeface="Cambria Math" panose="02040503050406030204" pitchFamily="18" charset="0"/>
                            <a:ea typeface="Cambria Math" panose="02040503050406030204" pitchFamily="18" charset="0"/>
                          </a:rPr>
                        </m:ctrlPr>
                      </m:boxPr>
                      <m:e>
                        <m:argPr>
                          <m:argSz m:val="-1"/>
                        </m:argPr>
                        <m:f>
                          <m:fPr>
                            <m:ctrlPr>
                              <a:rPr lang="en-US" sz="2400" i="1" dirty="0" smtClean="0">
                                <a:solidFill>
                                  <a:schemeClr val="tx1"/>
                                </a:solidFill>
                                <a:latin typeface="Cambria Math" panose="02040503050406030204" pitchFamily="18" charset="0"/>
                                <a:ea typeface="Cambria Math" panose="02040503050406030204" pitchFamily="18" charset="0"/>
                              </a:rPr>
                            </m:ctrlPr>
                          </m:fPr>
                          <m:num>
                            <m:r>
                              <a:rPr lang="en-US" sz="2400" b="0" i="1" dirty="0" smtClean="0">
                                <a:solidFill>
                                  <a:schemeClr val="tx1"/>
                                </a:solidFill>
                                <a:latin typeface="Cambria Math" panose="02040503050406030204" pitchFamily="18" charset="0"/>
                                <a:ea typeface="Cambria Math" panose="02040503050406030204" pitchFamily="18" charset="0"/>
                              </a:rPr>
                              <m:t>1</m:t>
                            </m:r>
                          </m:num>
                          <m:den>
                            <m:r>
                              <a:rPr lang="en-US" sz="2400" b="0" i="1" dirty="0" smtClean="0">
                                <a:solidFill>
                                  <a:schemeClr val="tx1"/>
                                </a:solidFill>
                                <a:latin typeface="Cambria Math" panose="02040503050406030204" pitchFamily="18" charset="0"/>
                                <a:ea typeface="Cambria Math" panose="02040503050406030204" pitchFamily="18" charset="0"/>
                              </a:rPr>
                              <m:t>2</m:t>
                            </m:r>
                          </m:den>
                        </m:f>
                      </m:e>
                    </m:box>
                    <m:r>
                      <a:rPr lang="en-US" sz="2400" i="1" dirty="0" smtClean="0">
                        <a:solidFill>
                          <a:schemeClr val="tx1"/>
                        </a:solidFill>
                        <a:latin typeface="Cambria Math" panose="02040503050406030204" pitchFamily="18" charset="0"/>
                        <a:ea typeface="Cambria Math" panose="02040503050406030204" pitchFamily="18" charset="0"/>
                      </a:rPr>
                      <m:t>=</m:t>
                    </m:r>
                  </m:oMath>
                </a14:m>
                <a:r>
                  <a:rPr lang="en-US" sz="2400" dirty="0">
                    <a:solidFill>
                      <a:schemeClr val="tx1"/>
                    </a:solidFill>
                    <a:latin typeface="Cambria Math" panose="02040503050406030204" pitchFamily="18" charset="0"/>
                    <a:ea typeface="Cambria Math" panose="02040503050406030204" pitchFamily="18" charset="0"/>
                  </a:rPr>
                  <a:t>		</a:t>
                </a:r>
                <a:r>
                  <a:rPr lang="en-US" sz="2400" dirty="0">
                    <a:ea typeface="Cambria Math" panose="02040503050406030204" pitchFamily="18" charset="0"/>
                  </a:rPr>
                  <a:t>2.</a:t>
                </a:r>
                <a:r>
                  <a:rPr lang="en-US" sz="2400" dirty="0">
                    <a:solidFill>
                      <a:schemeClr val="tx1"/>
                    </a:solidFill>
                    <a:latin typeface="Cambria Math" panose="02040503050406030204" pitchFamily="18" charset="0"/>
                    <a:ea typeface="Cambria Math" panose="02040503050406030204" pitchFamily="18" charset="0"/>
                  </a:rPr>
                  <a:t> </a:t>
                </a:r>
                <a14:m>
                  <m:oMath xmlns:m="http://schemas.openxmlformats.org/officeDocument/2006/math">
                    <m:box>
                      <m:boxPr>
                        <m:ctrlPr>
                          <a:rPr lang="en-US" sz="2400" i="1" smtClean="0">
                            <a:solidFill>
                              <a:schemeClr val="tx1"/>
                            </a:solidFill>
                            <a:latin typeface="Cambria Math" panose="02040503050406030204" pitchFamily="18" charset="0"/>
                            <a:ea typeface="Cambria Math" panose="02040503050406030204" pitchFamily="18" charset="0"/>
                          </a:rPr>
                        </m:ctrlPr>
                      </m:boxPr>
                      <m:e>
                        <m:argPr>
                          <m:argSz m:val="-1"/>
                        </m:argPr>
                        <m:f>
                          <m:fPr>
                            <m:ctrlPr>
                              <a:rPr lang="en-US" sz="2400" i="1" smtClean="0">
                                <a:solidFill>
                                  <a:schemeClr val="tx1"/>
                                </a:solidFill>
                                <a:latin typeface="Cambria Math" panose="02040503050406030204" pitchFamily="18" charset="0"/>
                                <a:ea typeface="Cambria Math" panose="02040503050406030204" pitchFamily="18" charset="0"/>
                              </a:rPr>
                            </m:ctrlPr>
                          </m:fPr>
                          <m:num>
                            <m:r>
                              <a:rPr lang="en-US" sz="2400" b="0" i="1" smtClean="0">
                                <a:solidFill>
                                  <a:schemeClr val="tx1"/>
                                </a:solidFill>
                                <a:latin typeface="Cambria Math" panose="02040503050406030204" pitchFamily="18" charset="0"/>
                                <a:ea typeface="Cambria Math" panose="02040503050406030204" pitchFamily="18" charset="0"/>
                              </a:rPr>
                              <m:t>7</m:t>
                            </m:r>
                          </m:num>
                          <m:den>
                            <m:r>
                              <a:rPr lang="en-US" sz="2400" b="0" i="1" smtClean="0">
                                <a:solidFill>
                                  <a:schemeClr val="tx1"/>
                                </a:solidFill>
                                <a:latin typeface="Cambria Math" panose="02040503050406030204" pitchFamily="18" charset="0"/>
                                <a:ea typeface="Cambria Math" panose="02040503050406030204" pitchFamily="18" charset="0"/>
                              </a:rPr>
                              <m:t>8</m:t>
                            </m:r>
                          </m:den>
                        </m:f>
                      </m:e>
                    </m:box>
                    <m:r>
                      <a:rPr lang="en-US" sz="2400" i="1" smtClean="0">
                        <a:solidFill>
                          <a:schemeClr val="tx1"/>
                        </a:solidFill>
                        <a:latin typeface="Cambria Math" panose="02040503050406030204" pitchFamily="18" charset="0"/>
                        <a:ea typeface="Cambria Math" panose="02040503050406030204" pitchFamily="18" charset="0"/>
                      </a:rPr>
                      <m:t>−</m:t>
                    </m:r>
                    <m:box>
                      <m:boxPr>
                        <m:ctrlPr>
                          <a:rPr lang="en-US" sz="2400" i="1" smtClean="0">
                            <a:solidFill>
                              <a:schemeClr val="tx1"/>
                            </a:solidFill>
                            <a:latin typeface="Cambria Math" panose="02040503050406030204" pitchFamily="18" charset="0"/>
                            <a:ea typeface="Cambria Math" panose="02040503050406030204" pitchFamily="18" charset="0"/>
                          </a:rPr>
                        </m:ctrlPr>
                      </m:boxPr>
                      <m:e>
                        <m:argPr>
                          <m:argSz m:val="-1"/>
                        </m:argPr>
                        <m:f>
                          <m:fPr>
                            <m:ctrlPr>
                              <a:rPr lang="en-US" sz="2400" i="1" smtClean="0">
                                <a:solidFill>
                                  <a:schemeClr val="tx1"/>
                                </a:solidFill>
                                <a:latin typeface="Cambria Math" panose="02040503050406030204" pitchFamily="18" charset="0"/>
                                <a:ea typeface="Cambria Math" panose="02040503050406030204" pitchFamily="18" charset="0"/>
                              </a:rPr>
                            </m:ctrlPr>
                          </m:fPr>
                          <m:num>
                            <m:r>
                              <a:rPr lang="en-US" sz="2400" b="0" i="1" smtClean="0">
                                <a:solidFill>
                                  <a:schemeClr val="tx1"/>
                                </a:solidFill>
                                <a:latin typeface="Cambria Math" panose="02040503050406030204" pitchFamily="18" charset="0"/>
                                <a:ea typeface="Cambria Math" panose="02040503050406030204" pitchFamily="18" charset="0"/>
                              </a:rPr>
                              <m:t>1</m:t>
                            </m:r>
                          </m:num>
                          <m:den>
                            <m:r>
                              <a:rPr lang="en-US" sz="2400" b="0" i="1" smtClean="0">
                                <a:solidFill>
                                  <a:schemeClr val="tx1"/>
                                </a:solidFill>
                                <a:latin typeface="Cambria Math" panose="02040503050406030204" pitchFamily="18" charset="0"/>
                                <a:ea typeface="Cambria Math" panose="02040503050406030204" pitchFamily="18" charset="0"/>
                              </a:rPr>
                              <m:t>4</m:t>
                            </m:r>
                          </m:den>
                        </m:f>
                      </m:e>
                    </m:box>
                    <m:r>
                      <a:rPr lang="en-US" sz="2400" i="1" smtClean="0">
                        <a:solidFill>
                          <a:schemeClr val="tx1"/>
                        </a:solidFill>
                        <a:latin typeface="Cambria Math" panose="02040503050406030204" pitchFamily="18" charset="0"/>
                        <a:ea typeface="Cambria Math" panose="02040503050406030204" pitchFamily="18" charset="0"/>
                      </a:rPr>
                      <m:t>=</m:t>
                    </m:r>
                  </m:oMath>
                </a14:m>
                <a:endParaRPr lang="en-US" sz="2400" dirty="0">
                  <a:solidFill>
                    <a:schemeClr val="tx1"/>
                  </a:solidFill>
                  <a:latin typeface="Cambria Math" panose="02040503050406030204" pitchFamily="18" charset="0"/>
                  <a:ea typeface="Cambria Math" panose="02040503050406030204" pitchFamily="18" charset="0"/>
                </a:endParaRPr>
              </a:p>
              <a:p>
                <a:pPr marL="0" indent="0">
                  <a:spcAft>
                    <a:spcPts val="1200"/>
                  </a:spcAft>
                  <a:buNone/>
                </a:pPr>
                <a:r>
                  <a:rPr lang="en-US" sz="2400" b="0" dirty="0">
                    <a:ea typeface="Cambria Math" panose="02040503050406030204" pitchFamily="18" charset="0"/>
                  </a:rPr>
                  <a:t>			3.</a:t>
                </a:r>
                <a:r>
                  <a:rPr lang="en-US" sz="2400" b="0" dirty="0">
                    <a:solidFill>
                      <a:schemeClr val="tx1"/>
                    </a:solidFill>
                    <a:ea typeface="Cambria Math" panose="02040503050406030204" pitchFamily="18" charset="0"/>
                  </a:rPr>
                  <a:t> </a:t>
                </a:r>
                <a14:m>
                  <m:oMath xmlns:m="http://schemas.openxmlformats.org/officeDocument/2006/math">
                    <m:r>
                      <a:rPr lang="en-US" sz="2400" b="0" i="1" dirty="0">
                        <a:solidFill>
                          <a:schemeClr val="tx1"/>
                        </a:solidFill>
                        <a:latin typeface="Cambria Math" panose="02040503050406030204" pitchFamily="18" charset="0"/>
                        <a:ea typeface="Cambria Math" panose="02040503050406030204" pitchFamily="18" charset="0"/>
                      </a:rPr>
                      <m:t>2×</m:t>
                    </m:r>
                    <m:box>
                      <m:boxPr>
                        <m:ctrlPr>
                          <a:rPr lang="en-US" sz="2400" i="1" dirty="0">
                            <a:solidFill>
                              <a:schemeClr val="tx1"/>
                            </a:solidFill>
                            <a:latin typeface="Cambria Math" panose="02040503050406030204" pitchFamily="18" charset="0"/>
                            <a:ea typeface="Cambria Math" panose="02040503050406030204" pitchFamily="18" charset="0"/>
                          </a:rPr>
                        </m:ctrlPr>
                      </m:boxPr>
                      <m:e>
                        <m:argPr>
                          <m:argSz m:val="-1"/>
                        </m:argPr>
                        <m:f>
                          <m:fPr>
                            <m:ctrlPr>
                              <a:rPr lang="en-US" sz="2400" i="1" dirty="0">
                                <a:solidFill>
                                  <a:schemeClr val="tx1"/>
                                </a:solidFill>
                                <a:latin typeface="Cambria Math" panose="02040503050406030204" pitchFamily="18" charset="0"/>
                                <a:ea typeface="Cambria Math" panose="02040503050406030204" pitchFamily="18" charset="0"/>
                              </a:rPr>
                            </m:ctrlPr>
                          </m:fPr>
                          <m:num>
                            <m:r>
                              <a:rPr lang="en-US" sz="2400" b="0" i="1" dirty="0">
                                <a:solidFill>
                                  <a:schemeClr val="tx1"/>
                                </a:solidFill>
                                <a:latin typeface="Cambria Math" panose="02040503050406030204" pitchFamily="18" charset="0"/>
                                <a:ea typeface="Cambria Math" panose="02040503050406030204" pitchFamily="18" charset="0"/>
                              </a:rPr>
                              <m:t>2</m:t>
                            </m:r>
                          </m:num>
                          <m:den>
                            <m:r>
                              <a:rPr lang="en-US" sz="2400" b="0" i="1" dirty="0">
                                <a:solidFill>
                                  <a:schemeClr val="tx1"/>
                                </a:solidFill>
                                <a:latin typeface="Cambria Math" panose="02040503050406030204" pitchFamily="18" charset="0"/>
                                <a:ea typeface="Cambria Math" panose="02040503050406030204" pitchFamily="18" charset="0"/>
                              </a:rPr>
                              <m:t>6</m:t>
                            </m:r>
                          </m:den>
                        </m:f>
                      </m:e>
                    </m:box>
                    <m:r>
                      <a:rPr lang="en-US" sz="2400" b="0" i="1" dirty="0" smtClean="0">
                        <a:solidFill>
                          <a:schemeClr val="tx1"/>
                        </a:solidFill>
                        <a:latin typeface="Cambria Math" panose="02040503050406030204" pitchFamily="18" charset="0"/>
                        <a:ea typeface="Cambria Math" panose="02040503050406030204" pitchFamily="18" charset="0"/>
                      </a:rPr>
                      <m:t>=</m:t>
                    </m:r>
                  </m:oMath>
                </a14:m>
                <a:r>
                  <a:rPr lang="en-US" sz="2400" dirty="0">
                    <a:solidFill>
                      <a:schemeClr val="tx1"/>
                    </a:solidFill>
                    <a:latin typeface="Cambria Math" panose="02040503050406030204" pitchFamily="18" charset="0"/>
                    <a:ea typeface="Cambria Math" panose="02040503050406030204" pitchFamily="18" charset="0"/>
                  </a:rPr>
                  <a:t> 		</a:t>
                </a:r>
                <a:r>
                  <a:rPr lang="en-US" sz="2400" dirty="0">
                    <a:ea typeface="Cambria Math" panose="02040503050406030204" pitchFamily="18" charset="0"/>
                  </a:rPr>
                  <a:t>4.</a:t>
                </a:r>
                <a:r>
                  <a:rPr lang="en-US" sz="2400" dirty="0">
                    <a:solidFill>
                      <a:schemeClr val="tx1"/>
                    </a:solidFill>
                    <a:latin typeface="Cambria Math" panose="02040503050406030204" pitchFamily="18" charset="0"/>
                    <a:ea typeface="Cambria Math" panose="02040503050406030204" pitchFamily="18" charset="0"/>
                  </a:rPr>
                  <a:t> </a:t>
                </a:r>
                <a14:m>
                  <m:oMath xmlns:m="http://schemas.openxmlformats.org/officeDocument/2006/math">
                    <m:box>
                      <m:boxPr>
                        <m:ctrlPr>
                          <a:rPr lang="en-US" sz="2400" i="1" dirty="0">
                            <a:solidFill>
                              <a:schemeClr val="tx1"/>
                            </a:solidFill>
                            <a:latin typeface="Cambria Math" panose="02040503050406030204" pitchFamily="18" charset="0"/>
                            <a:ea typeface="Cambria Math" panose="02040503050406030204" pitchFamily="18" charset="0"/>
                          </a:rPr>
                        </m:ctrlPr>
                      </m:boxPr>
                      <m:e>
                        <m:argPr>
                          <m:argSz m:val="-1"/>
                        </m:argPr>
                        <m:f>
                          <m:fPr>
                            <m:ctrlPr>
                              <a:rPr lang="en-US" sz="2400" i="1" dirty="0">
                                <a:solidFill>
                                  <a:schemeClr val="tx1"/>
                                </a:solidFill>
                                <a:latin typeface="Cambria Math" panose="02040503050406030204" pitchFamily="18" charset="0"/>
                                <a:ea typeface="Cambria Math" panose="02040503050406030204" pitchFamily="18" charset="0"/>
                              </a:rPr>
                            </m:ctrlPr>
                          </m:fPr>
                          <m:num>
                            <m:r>
                              <a:rPr lang="en-US" sz="2400" i="1" dirty="0">
                                <a:solidFill>
                                  <a:schemeClr val="tx1"/>
                                </a:solidFill>
                                <a:latin typeface="Cambria Math" panose="02040503050406030204" pitchFamily="18" charset="0"/>
                                <a:ea typeface="Cambria Math" panose="02040503050406030204" pitchFamily="18" charset="0"/>
                              </a:rPr>
                              <m:t>1</m:t>
                            </m:r>
                          </m:num>
                          <m:den>
                            <m:r>
                              <a:rPr lang="en-US" sz="2400" i="1" dirty="0">
                                <a:solidFill>
                                  <a:schemeClr val="tx1"/>
                                </a:solidFill>
                                <a:latin typeface="Cambria Math" panose="02040503050406030204" pitchFamily="18" charset="0"/>
                                <a:ea typeface="Cambria Math" panose="02040503050406030204" pitchFamily="18" charset="0"/>
                              </a:rPr>
                              <m:t>2</m:t>
                            </m:r>
                          </m:den>
                        </m:f>
                      </m:e>
                    </m:box>
                    <m:r>
                      <a:rPr lang="en-US" sz="2400" i="1" dirty="0">
                        <a:solidFill>
                          <a:schemeClr val="tx1"/>
                        </a:solidFill>
                        <a:latin typeface="Cambria Math" panose="02040503050406030204" pitchFamily="18" charset="0"/>
                        <a:ea typeface="Cambria Math" panose="02040503050406030204" pitchFamily="18" charset="0"/>
                      </a:rPr>
                      <m:t>×</m:t>
                    </m:r>
                    <m:box>
                      <m:boxPr>
                        <m:ctrlPr>
                          <a:rPr lang="en-US" sz="2400" i="1" dirty="0">
                            <a:solidFill>
                              <a:schemeClr val="tx1"/>
                            </a:solidFill>
                            <a:latin typeface="Cambria Math" panose="02040503050406030204" pitchFamily="18" charset="0"/>
                            <a:ea typeface="Cambria Math" panose="02040503050406030204" pitchFamily="18" charset="0"/>
                          </a:rPr>
                        </m:ctrlPr>
                      </m:boxPr>
                      <m:e>
                        <m:argPr>
                          <m:argSz m:val="-1"/>
                        </m:argPr>
                        <m:f>
                          <m:fPr>
                            <m:ctrlPr>
                              <a:rPr lang="en-US" sz="2400" i="1" dirty="0">
                                <a:solidFill>
                                  <a:schemeClr val="tx1"/>
                                </a:solidFill>
                                <a:latin typeface="Cambria Math" panose="02040503050406030204" pitchFamily="18" charset="0"/>
                                <a:ea typeface="Cambria Math" panose="02040503050406030204" pitchFamily="18" charset="0"/>
                              </a:rPr>
                            </m:ctrlPr>
                          </m:fPr>
                          <m:num>
                            <m:r>
                              <a:rPr lang="en-US" sz="2400" i="1" dirty="0">
                                <a:solidFill>
                                  <a:schemeClr val="tx1"/>
                                </a:solidFill>
                                <a:latin typeface="Cambria Math" panose="02040503050406030204" pitchFamily="18" charset="0"/>
                                <a:ea typeface="Cambria Math" panose="02040503050406030204" pitchFamily="18" charset="0"/>
                              </a:rPr>
                              <m:t>2</m:t>
                            </m:r>
                          </m:num>
                          <m:den>
                            <m:r>
                              <a:rPr lang="en-US" sz="2400" i="1" dirty="0">
                                <a:solidFill>
                                  <a:schemeClr val="tx1"/>
                                </a:solidFill>
                                <a:latin typeface="Cambria Math" panose="02040503050406030204" pitchFamily="18" charset="0"/>
                                <a:ea typeface="Cambria Math" panose="02040503050406030204" pitchFamily="18" charset="0"/>
                              </a:rPr>
                              <m:t>6</m:t>
                            </m:r>
                          </m:den>
                        </m:f>
                      </m:e>
                    </m:box>
                    <m:r>
                      <a:rPr lang="en-US" sz="2400" i="1" dirty="0" smtClean="0">
                        <a:solidFill>
                          <a:schemeClr val="tx1"/>
                        </a:solidFill>
                        <a:latin typeface="Cambria Math" panose="02040503050406030204" pitchFamily="18" charset="0"/>
                        <a:ea typeface="Cambria Math" panose="02040503050406030204" pitchFamily="18" charset="0"/>
                      </a:rPr>
                      <m:t>=</m:t>
                    </m:r>
                  </m:oMath>
                </a14:m>
                <a:endParaRPr lang="en-US" sz="2400" dirty="0">
                  <a:solidFill>
                    <a:schemeClr val="tx1"/>
                  </a:solidFill>
                  <a:latin typeface="Cambria Math" panose="02040503050406030204" pitchFamily="18" charset="0"/>
                  <a:ea typeface="Cambria Math" panose="02040503050406030204" pitchFamily="18" charset="0"/>
                </a:endParaRPr>
              </a:p>
              <a:p>
                <a:pPr marL="0" indent="0">
                  <a:spcAft>
                    <a:spcPts val="1200"/>
                  </a:spcAft>
                  <a:buNone/>
                </a:pPr>
                <a:r>
                  <a:rPr lang="en-US" sz="2400" dirty="0">
                    <a:ea typeface="Cambria Math" panose="02040503050406030204" pitchFamily="18" charset="0"/>
                  </a:rPr>
                  <a:t>			5.</a:t>
                </a:r>
                <a:r>
                  <a:rPr lang="en-US" sz="2400" dirty="0">
                    <a:solidFill>
                      <a:schemeClr val="tx1"/>
                    </a:solidFill>
                    <a:ea typeface="Cambria Math" panose="02040503050406030204" pitchFamily="18" charset="0"/>
                  </a:rPr>
                  <a:t> </a:t>
                </a:r>
                <a14:m>
                  <m:oMath xmlns:m="http://schemas.openxmlformats.org/officeDocument/2006/math">
                    <m:r>
                      <a:rPr lang="en-US" sz="2400" i="1" dirty="0">
                        <a:solidFill>
                          <a:schemeClr val="tx1"/>
                        </a:solidFill>
                        <a:latin typeface="Cambria Math" panose="02040503050406030204" pitchFamily="18" charset="0"/>
                        <a:ea typeface="Cambria Math" panose="02040503050406030204" pitchFamily="18" charset="0"/>
                      </a:rPr>
                      <m:t>2</m:t>
                    </m:r>
                    <m:r>
                      <a:rPr lang="en-US" sz="2400" i="1" dirty="0" smtClean="0">
                        <a:solidFill>
                          <a:schemeClr val="tx1"/>
                        </a:solidFill>
                        <a:latin typeface="Cambria Math" panose="02040503050406030204" pitchFamily="18" charset="0"/>
                        <a:ea typeface="Cambria Math" panose="02040503050406030204" pitchFamily="18" charset="0"/>
                      </a:rPr>
                      <m:t>÷</m:t>
                    </m:r>
                    <m:box>
                      <m:boxPr>
                        <m:ctrlPr>
                          <a:rPr lang="en-US" sz="2400" i="1" dirty="0">
                            <a:solidFill>
                              <a:schemeClr val="tx1"/>
                            </a:solidFill>
                            <a:latin typeface="Cambria Math" panose="02040503050406030204" pitchFamily="18" charset="0"/>
                            <a:ea typeface="Cambria Math" panose="02040503050406030204" pitchFamily="18" charset="0"/>
                          </a:rPr>
                        </m:ctrlPr>
                      </m:boxPr>
                      <m:e>
                        <m:argPr>
                          <m:argSz m:val="-1"/>
                        </m:argPr>
                        <m:f>
                          <m:fPr>
                            <m:ctrlPr>
                              <a:rPr lang="en-US" sz="2400" i="1" dirty="0">
                                <a:solidFill>
                                  <a:schemeClr val="tx1"/>
                                </a:solidFill>
                                <a:latin typeface="Cambria Math" panose="02040503050406030204" pitchFamily="18" charset="0"/>
                                <a:ea typeface="Cambria Math" panose="02040503050406030204" pitchFamily="18" charset="0"/>
                              </a:rPr>
                            </m:ctrlPr>
                          </m:fPr>
                          <m:num>
                            <m:r>
                              <a:rPr lang="en-US" sz="2400" b="0" i="1" dirty="0" smtClean="0">
                                <a:solidFill>
                                  <a:schemeClr val="tx1"/>
                                </a:solidFill>
                                <a:latin typeface="Cambria Math" panose="02040503050406030204" pitchFamily="18" charset="0"/>
                                <a:ea typeface="Cambria Math" panose="02040503050406030204" pitchFamily="18" charset="0"/>
                              </a:rPr>
                              <m:t>1</m:t>
                            </m:r>
                          </m:num>
                          <m:den>
                            <m:r>
                              <a:rPr lang="en-US" sz="2400" b="0" i="1" dirty="0" smtClean="0">
                                <a:solidFill>
                                  <a:schemeClr val="tx1"/>
                                </a:solidFill>
                                <a:latin typeface="Cambria Math" panose="02040503050406030204" pitchFamily="18" charset="0"/>
                                <a:ea typeface="Cambria Math" panose="02040503050406030204" pitchFamily="18" charset="0"/>
                              </a:rPr>
                              <m:t>4</m:t>
                            </m:r>
                          </m:den>
                        </m:f>
                      </m:e>
                    </m:box>
                    <m:r>
                      <a:rPr lang="en-US" sz="2400" b="0" i="1" dirty="0" smtClean="0">
                        <a:solidFill>
                          <a:schemeClr val="tx1"/>
                        </a:solidFill>
                        <a:latin typeface="Cambria Math" panose="02040503050406030204" pitchFamily="18" charset="0"/>
                        <a:ea typeface="Cambria Math" panose="02040503050406030204" pitchFamily="18" charset="0"/>
                      </a:rPr>
                      <m:t>=</m:t>
                    </m:r>
                  </m:oMath>
                </a14:m>
                <a:r>
                  <a:rPr lang="en-US" sz="2400" dirty="0">
                    <a:solidFill>
                      <a:schemeClr val="tx1"/>
                    </a:solidFill>
                    <a:latin typeface="Cambria Math" panose="02040503050406030204" pitchFamily="18" charset="0"/>
                    <a:ea typeface="Cambria Math" panose="02040503050406030204" pitchFamily="18" charset="0"/>
                  </a:rPr>
                  <a:t> 		</a:t>
                </a:r>
                <a:r>
                  <a:rPr lang="en-US" sz="2400" dirty="0">
                    <a:ea typeface="Cambria Math" panose="02040503050406030204" pitchFamily="18" charset="0"/>
                  </a:rPr>
                  <a:t>6.</a:t>
                </a:r>
                <a:r>
                  <a:rPr lang="en-US" sz="2400" dirty="0">
                    <a:solidFill>
                      <a:schemeClr val="tx1"/>
                    </a:solidFill>
                    <a:latin typeface="Cambria Math" panose="02040503050406030204" pitchFamily="18" charset="0"/>
                    <a:ea typeface="Cambria Math" panose="02040503050406030204" pitchFamily="18" charset="0"/>
                  </a:rPr>
                  <a:t> </a:t>
                </a:r>
                <a14:m>
                  <m:oMath xmlns:m="http://schemas.openxmlformats.org/officeDocument/2006/math">
                    <m:box>
                      <m:boxPr>
                        <m:ctrlPr>
                          <a:rPr lang="en-US" sz="2400" i="1" dirty="0">
                            <a:solidFill>
                              <a:schemeClr val="tx1"/>
                            </a:solidFill>
                            <a:latin typeface="Cambria Math" panose="02040503050406030204" pitchFamily="18" charset="0"/>
                            <a:ea typeface="Cambria Math" panose="02040503050406030204" pitchFamily="18" charset="0"/>
                          </a:rPr>
                        </m:ctrlPr>
                      </m:boxPr>
                      <m:e>
                        <m:argPr>
                          <m:argSz m:val="-1"/>
                        </m:argPr>
                        <m:f>
                          <m:fPr>
                            <m:ctrlPr>
                              <a:rPr lang="en-US" sz="2400" i="1" dirty="0">
                                <a:solidFill>
                                  <a:schemeClr val="tx1"/>
                                </a:solidFill>
                                <a:latin typeface="Cambria Math" panose="02040503050406030204" pitchFamily="18" charset="0"/>
                                <a:ea typeface="Cambria Math" panose="02040503050406030204" pitchFamily="18" charset="0"/>
                              </a:rPr>
                            </m:ctrlPr>
                          </m:fPr>
                          <m:num>
                            <m:r>
                              <a:rPr lang="en-US" sz="2400" i="1" dirty="0">
                                <a:solidFill>
                                  <a:schemeClr val="tx1"/>
                                </a:solidFill>
                                <a:latin typeface="Cambria Math" panose="02040503050406030204" pitchFamily="18" charset="0"/>
                                <a:ea typeface="Cambria Math" panose="02040503050406030204" pitchFamily="18" charset="0"/>
                              </a:rPr>
                              <m:t>1</m:t>
                            </m:r>
                          </m:num>
                          <m:den>
                            <m:r>
                              <a:rPr lang="en-US" sz="2400" b="0" i="1" dirty="0" smtClean="0">
                                <a:solidFill>
                                  <a:schemeClr val="tx1"/>
                                </a:solidFill>
                                <a:latin typeface="Cambria Math" panose="02040503050406030204" pitchFamily="18" charset="0"/>
                                <a:ea typeface="Cambria Math" panose="02040503050406030204" pitchFamily="18" charset="0"/>
                              </a:rPr>
                              <m:t>2</m:t>
                            </m:r>
                          </m:den>
                        </m:f>
                      </m:e>
                    </m:box>
                    <m:r>
                      <a:rPr lang="en-US" sz="2400" i="1" dirty="0">
                        <a:solidFill>
                          <a:schemeClr val="tx1"/>
                        </a:solidFill>
                        <a:latin typeface="Cambria Math" panose="02040503050406030204" pitchFamily="18" charset="0"/>
                        <a:ea typeface="Cambria Math" panose="02040503050406030204" pitchFamily="18" charset="0"/>
                      </a:rPr>
                      <m:t>÷</m:t>
                    </m:r>
                    <m:box>
                      <m:boxPr>
                        <m:ctrlPr>
                          <a:rPr lang="en-US" sz="2400" i="1" dirty="0" smtClean="0">
                            <a:solidFill>
                              <a:schemeClr val="tx1"/>
                            </a:solidFill>
                            <a:latin typeface="Cambria Math" panose="02040503050406030204" pitchFamily="18" charset="0"/>
                            <a:ea typeface="Cambria Math" panose="02040503050406030204" pitchFamily="18" charset="0"/>
                          </a:rPr>
                        </m:ctrlPr>
                      </m:boxPr>
                      <m:e>
                        <m:argPr>
                          <m:argSz m:val="-1"/>
                        </m:argPr>
                        <m:f>
                          <m:fPr>
                            <m:ctrlPr>
                              <a:rPr lang="en-US" sz="2400" i="1" dirty="0" smtClean="0">
                                <a:solidFill>
                                  <a:schemeClr val="tx1"/>
                                </a:solidFill>
                                <a:latin typeface="Cambria Math" panose="02040503050406030204" pitchFamily="18" charset="0"/>
                                <a:ea typeface="Cambria Math" panose="02040503050406030204" pitchFamily="18" charset="0"/>
                              </a:rPr>
                            </m:ctrlPr>
                          </m:fPr>
                          <m:num>
                            <m:r>
                              <a:rPr lang="en-US" sz="2400" b="0" i="1" dirty="0" smtClean="0">
                                <a:solidFill>
                                  <a:schemeClr val="tx1"/>
                                </a:solidFill>
                                <a:latin typeface="Cambria Math" panose="02040503050406030204" pitchFamily="18" charset="0"/>
                                <a:ea typeface="Cambria Math" panose="02040503050406030204" pitchFamily="18" charset="0"/>
                              </a:rPr>
                              <m:t>1</m:t>
                            </m:r>
                          </m:num>
                          <m:den>
                            <m:r>
                              <a:rPr lang="en-US" sz="2400" b="0" i="1" dirty="0" smtClean="0">
                                <a:solidFill>
                                  <a:schemeClr val="tx1"/>
                                </a:solidFill>
                                <a:latin typeface="Cambria Math" panose="02040503050406030204" pitchFamily="18" charset="0"/>
                                <a:ea typeface="Cambria Math" panose="02040503050406030204" pitchFamily="18" charset="0"/>
                              </a:rPr>
                              <m:t>4</m:t>
                            </m:r>
                          </m:den>
                        </m:f>
                      </m:e>
                    </m:box>
                    <m:r>
                      <a:rPr lang="en-US" sz="2400" i="1" dirty="0" smtClean="0">
                        <a:solidFill>
                          <a:schemeClr val="tx1"/>
                        </a:solidFill>
                        <a:latin typeface="Cambria Math" panose="02040503050406030204" pitchFamily="18" charset="0"/>
                        <a:ea typeface="Cambria Math" panose="02040503050406030204" pitchFamily="18" charset="0"/>
                      </a:rPr>
                      <m:t>=</m:t>
                    </m:r>
                  </m:oMath>
                </a14:m>
                <a:endParaRPr lang="en-US" sz="2400" dirty="0">
                  <a:solidFill>
                    <a:schemeClr val="tx1"/>
                  </a:solidFill>
                  <a:latin typeface="Cambria Math" panose="02040503050406030204" pitchFamily="18" charset="0"/>
                  <a:ea typeface="Cambria Math" panose="02040503050406030204" pitchFamily="18" charset="0"/>
                </a:endParaRPr>
              </a:p>
              <a:p>
                <a:pPr marL="0" indent="0">
                  <a:buNone/>
                </a:pPr>
                <a:endParaRPr lang="en-US" sz="2800" dirty="0">
                  <a:solidFill>
                    <a:schemeClr val="tx1"/>
                  </a:solidFill>
                </a:endParaRPr>
              </a:p>
            </p:txBody>
          </p:sp>
        </mc:Choice>
        <mc:Fallback xmlns="">
          <p:sp>
            <p:nvSpPr>
              <p:cNvPr id="3" name="Content Placeholder 2">
                <a:extLst>
                  <a:ext uri="{FF2B5EF4-FFF2-40B4-BE49-F238E27FC236}">
                    <a16:creationId xmlns:a16="http://schemas.microsoft.com/office/drawing/2014/main" id="{0A313211-D61E-DF48-93E2-1FC94FDBCBA5}"/>
                  </a:ext>
                </a:extLst>
              </p:cNvPr>
              <p:cNvSpPr>
                <a:spLocks noGrp="1" noRot="1" noChangeAspect="1" noMove="1" noResize="1" noEditPoints="1" noAdjustHandles="1" noChangeArrowheads="1" noChangeShapeType="1" noTextEdit="1"/>
              </p:cNvSpPr>
              <p:nvPr>
                <p:ph idx="1"/>
              </p:nvPr>
            </p:nvSpPr>
            <p:spPr>
              <a:xfrm>
                <a:off x="994941" y="1605476"/>
                <a:ext cx="10202118" cy="4172142"/>
              </a:xfrm>
              <a:blipFill>
                <a:blip r:embed="rId3"/>
                <a:stretch>
                  <a:fillRect l="-871" t="-1212" b="-2424"/>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D364BE6E-ED86-4052-8D3D-AC0D32D7F01C}"/>
              </a:ext>
            </a:extLst>
          </p:cNvPr>
          <p:cNvSpPr>
            <a:spLocks noGrp="1"/>
          </p:cNvSpPr>
          <p:nvPr>
            <p:ph type="sldNum" sz="quarter" idx="12"/>
          </p:nvPr>
        </p:nvSpPr>
        <p:spPr/>
        <p:txBody>
          <a:bodyPr/>
          <a:lstStyle/>
          <a:p>
            <a:fld id="{C2926BDF-0A3D-4892-9CBE-21B5FA37E613}" type="slidenum">
              <a:rPr lang="en-US" smtClean="0"/>
              <a:t>21</a:t>
            </a:fld>
            <a:endParaRPr lang="en-US"/>
          </a:p>
        </p:txBody>
      </p:sp>
    </p:spTree>
    <p:extLst>
      <p:ext uri="{BB962C8B-B14F-4D97-AF65-F5344CB8AC3E}">
        <p14:creationId xmlns:p14="http://schemas.microsoft.com/office/powerpoint/2010/main" val="33392698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D7821F6-C39F-2247-9753-96E0DF5993A5}"/>
              </a:ext>
            </a:extLst>
          </p:cNvPr>
          <p:cNvSpPr>
            <a:spLocks noGrp="1"/>
          </p:cNvSpPr>
          <p:nvPr>
            <p:ph type="title"/>
          </p:nvPr>
        </p:nvSpPr>
        <p:spPr/>
        <p:txBody>
          <a:bodyPr/>
          <a:lstStyle/>
          <a:p>
            <a:r>
              <a:rPr lang="en-US" dirty="0"/>
              <a:t>Decimals on the Number Line</a:t>
            </a:r>
          </a:p>
        </p:txBody>
      </p:sp>
      <p:sp>
        <p:nvSpPr>
          <p:cNvPr id="5" name="Slide Number Placeholder 4">
            <a:extLst>
              <a:ext uri="{FF2B5EF4-FFF2-40B4-BE49-F238E27FC236}">
                <a16:creationId xmlns:a16="http://schemas.microsoft.com/office/drawing/2014/main" id="{9729A78E-9C47-014A-9299-A404D8F06BC3}"/>
              </a:ext>
            </a:extLst>
          </p:cNvPr>
          <p:cNvSpPr>
            <a:spLocks noGrp="1"/>
          </p:cNvSpPr>
          <p:nvPr>
            <p:ph type="sldNum" sz="quarter" idx="12"/>
          </p:nvPr>
        </p:nvSpPr>
        <p:spPr/>
        <p:txBody>
          <a:bodyPr/>
          <a:lstStyle/>
          <a:p>
            <a:fld id="{C2926BDF-0A3D-4892-9CBE-21B5FA37E613}" type="slidenum">
              <a:rPr lang="en-US" smtClean="0"/>
              <a:t>22</a:t>
            </a:fld>
            <a:endParaRPr lang="en-US"/>
          </a:p>
        </p:txBody>
      </p:sp>
      <p:grpSp>
        <p:nvGrpSpPr>
          <p:cNvPr id="54" name="Group 53">
            <a:extLst>
              <a:ext uri="{FF2B5EF4-FFF2-40B4-BE49-F238E27FC236}">
                <a16:creationId xmlns:a16="http://schemas.microsoft.com/office/drawing/2014/main" id="{E05A1955-F489-2F4D-98BD-13E66124063B}"/>
              </a:ext>
            </a:extLst>
          </p:cNvPr>
          <p:cNvGrpSpPr/>
          <p:nvPr/>
        </p:nvGrpSpPr>
        <p:grpSpPr>
          <a:xfrm>
            <a:off x="1083423" y="1827351"/>
            <a:ext cx="10025151" cy="3657600"/>
            <a:chOff x="1083423" y="656483"/>
            <a:chExt cx="10025151" cy="3657600"/>
          </a:xfrm>
        </p:grpSpPr>
        <p:sp>
          <p:nvSpPr>
            <p:cNvPr id="8" name="Rectangle 7">
              <a:extLst>
                <a:ext uri="{FF2B5EF4-FFF2-40B4-BE49-F238E27FC236}">
                  <a16:creationId xmlns:a16="http://schemas.microsoft.com/office/drawing/2014/main" id="{357C75AF-9941-CA40-8DF3-AF9B1199064E}"/>
                </a:ext>
              </a:extLst>
            </p:cNvPr>
            <p:cNvSpPr/>
            <p:nvPr/>
          </p:nvSpPr>
          <p:spPr>
            <a:xfrm>
              <a:off x="1083423" y="656483"/>
              <a:ext cx="10025151" cy="3657600"/>
            </a:xfrm>
            <a:prstGeom prst="rect">
              <a:avLst/>
            </a:prstGeom>
            <a:solidFill>
              <a:schemeClr val="bg1"/>
            </a:solid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dirty="0">
                <a:solidFill>
                  <a:prstClr val="black"/>
                </a:solidFill>
              </a:endParaRPr>
            </a:p>
          </p:txBody>
        </p:sp>
        <p:cxnSp>
          <p:nvCxnSpPr>
            <p:cNvPr id="26" name="Straight Arrow Connector 25">
              <a:extLst>
                <a:ext uri="{FF2B5EF4-FFF2-40B4-BE49-F238E27FC236}">
                  <a16:creationId xmlns:a16="http://schemas.microsoft.com/office/drawing/2014/main" id="{FF1C4BE0-207C-E446-9DCF-EBDC12B528C8}"/>
                </a:ext>
              </a:extLst>
            </p:cNvPr>
            <p:cNvCxnSpPr>
              <a:cxnSpLocks/>
            </p:cNvCxnSpPr>
            <p:nvPr/>
          </p:nvCxnSpPr>
          <p:spPr>
            <a:xfrm>
              <a:off x="1199213" y="2559007"/>
              <a:ext cx="9715069" cy="0"/>
            </a:xfrm>
            <a:prstGeom prst="straightConnector1">
              <a:avLst/>
            </a:prstGeom>
            <a:noFill/>
            <a:ln w="28575" cap="flat" cmpd="sng" algn="ctr">
              <a:solidFill>
                <a:sysClr val="windowText" lastClr="000000"/>
              </a:solidFill>
              <a:prstDash val="solid"/>
              <a:miter lim="800000"/>
              <a:headEnd type="triangle"/>
              <a:tailEnd type="triangle"/>
            </a:ln>
            <a:effectLst/>
          </p:spPr>
        </p:cxnSp>
        <p:sp>
          <p:nvSpPr>
            <p:cNvPr id="10" name="Text Box 2">
              <a:extLst>
                <a:ext uri="{FF2B5EF4-FFF2-40B4-BE49-F238E27FC236}">
                  <a16:creationId xmlns:a16="http://schemas.microsoft.com/office/drawing/2014/main" id="{9C1251B6-02CF-DD4A-BA9C-845F73331032}"/>
                </a:ext>
              </a:extLst>
            </p:cNvPr>
            <p:cNvSpPr txBox="1">
              <a:spLocks noChangeArrowheads="1"/>
            </p:cNvSpPr>
            <p:nvPr/>
          </p:nvSpPr>
          <p:spPr bwMode="auto">
            <a:xfrm>
              <a:off x="10457368" y="2709036"/>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 </a:t>
              </a:r>
            </a:p>
          </p:txBody>
        </p:sp>
        <p:sp>
          <p:nvSpPr>
            <p:cNvPr id="11" name="Text Box 2">
              <a:extLst>
                <a:ext uri="{FF2B5EF4-FFF2-40B4-BE49-F238E27FC236}">
                  <a16:creationId xmlns:a16="http://schemas.microsoft.com/office/drawing/2014/main" id="{DB119BB2-05B0-A047-9185-A618DE8BDD53}"/>
                </a:ext>
              </a:extLst>
            </p:cNvPr>
            <p:cNvSpPr txBox="1">
              <a:spLocks noChangeArrowheads="1"/>
            </p:cNvSpPr>
            <p:nvPr/>
          </p:nvSpPr>
          <p:spPr bwMode="auto">
            <a:xfrm>
              <a:off x="1469107" y="2718354"/>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 </a:t>
              </a:r>
            </a:p>
          </p:txBody>
        </p:sp>
        <p:cxnSp>
          <p:nvCxnSpPr>
            <p:cNvPr id="12" name="Straight Connector 11">
              <a:extLst>
                <a:ext uri="{FF2B5EF4-FFF2-40B4-BE49-F238E27FC236}">
                  <a16:creationId xmlns:a16="http://schemas.microsoft.com/office/drawing/2014/main" id="{DB638F6F-2611-9A47-A805-EB8D27542AC9}"/>
                </a:ext>
              </a:extLst>
            </p:cNvPr>
            <p:cNvCxnSpPr>
              <a:cxnSpLocks/>
            </p:cNvCxnSpPr>
            <p:nvPr/>
          </p:nvCxnSpPr>
          <p:spPr>
            <a:xfrm>
              <a:off x="1652808" y="2462697"/>
              <a:ext cx="0" cy="179610"/>
            </a:xfrm>
            <a:prstGeom prst="line">
              <a:avLst/>
            </a:prstGeom>
            <a:noFill/>
            <a:ln w="28575" cap="flat" cmpd="sng" algn="ctr">
              <a:solidFill>
                <a:sysClr val="windowText" lastClr="000000"/>
              </a:solidFill>
              <a:prstDash val="solid"/>
              <a:miter lim="800000"/>
            </a:ln>
            <a:effectLst/>
          </p:spPr>
        </p:cxnSp>
        <p:cxnSp>
          <p:nvCxnSpPr>
            <p:cNvPr id="13" name="Straight Connector 12">
              <a:extLst>
                <a:ext uri="{FF2B5EF4-FFF2-40B4-BE49-F238E27FC236}">
                  <a16:creationId xmlns:a16="http://schemas.microsoft.com/office/drawing/2014/main" id="{2CBB582F-2D2B-2B44-ACAC-BF85126B744D}"/>
                </a:ext>
              </a:extLst>
            </p:cNvPr>
            <p:cNvCxnSpPr/>
            <p:nvPr/>
          </p:nvCxnSpPr>
          <p:spPr>
            <a:xfrm>
              <a:off x="10698165" y="2472364"/>
              <a:ext cx="0" cy="179610"/>
            </a:xfrm>
            <a:prstGeom prst="line">
              <a:avLst/>
            </a:prstGeom>
            <a:noFill/>
            <a:ln w="28575"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14" name="Text Box 2">
                  <a:extLst>
                    <a:ext uri="{FF2B5EF4-FFF2-40B4-BE49-F238E27FC236}">
                      <a16:creationId xmlns:a16="http://schemas.microsoft.com/office/drawing/2014/main" id="{8B7618A7-9532-BD45-857B-0DE3E33A777C}"/>
                    </a:ext>
                  </a:extLst>
                </p:cNvPr>
                <p:cNvSpPr txBox="1">
                  <a:spLocks noChangeArrowheads="1"/>
                </p:cNvSpPr>
                <p:nvPr/>
              </p:nvSpPr>
              <p:spPr bwMode="auto">
                <a:xfrm>
                  <a:off x="4454044" y="271422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2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3</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4" name="Text Box 2">
                  <a:extLst>
                    <a:ext uri="{FF2B5EF4-FFF2-40B4-BE49-F238E27FC236}">
                      <a16:creationId xmlns:a16="http://schemas.microsoft.com/office/drawing/2014/main" id="{8B7618A7-9532-BD45-857B-0DE3E33A777C}"/>
                    </a:ext>
                  </a:extLst>
                </p:cNvPr>
                <p:cNvSpPr txBox="1">
                  <a:spLocks noRot="1" noChangeAspect="1" noMove="1" noResize="1" noEditPoints="1" noAdjustHandles="1" noChangeArrowheads="1" noChangeShapeType="1" noTextEdit="1"/>
                </p:cNvSpPr>
                <p:nvPr/>
              </p:nvSpPr>
              <p:spPr bwMode="auto">
                <a:xfrm>
                  <a:off x="4454044" y="2714225"/>
                  <a:ext cx="341916" cy="311322"/>
                </a:xfrm>
                <a:prstGeom prst="rect">
                  <a:avLst/>
                </a:prstGeom>
                <a:blipFill>
                  <a:blip r:embed="rId3"/>
                  <a:stretch>
                    <a:fillRect t="-3846" b="-23077"/>
                  </a:stretch>
                </a:blipFill>
                <a:ln w="9525">
                  <a:noFill/>
                  <a:miter lim="800000"/>
                  <a:headEnd/>
                  <a:tailEnd/>
                </a:ln>
              </p:spPr>
              <p:txBody>
                <a:bodyPr/>
                <a:lstStyle/>
                <a:p>
                  <a:r>
                    <a:rPr lang="en-US">
                      <a:noFill/>
                    </a:rPr>
                    <a:t> </a:t>
                  </a:r>
                </a:p>
              </p:txBody>
            </p:sp>
          </mc:Fallback>
        </mc:AlternateContent>
        <p:cxnSp>
          <p:nvCxnSpPr>
            <p:cNvPr id="15" name="Straight Connector 14">
              <a:extLst>
                <a:ext uri="{FF2B5EF4-FFF2-40B4-BE49-F238E27FC236}">
                  <a16:creationId xmlns:a16="http://schemas.microsoft.com/office/drawing/2014/main" id="{EAF95916-1585-D947-9786-3495ADD19875}"/>
                </a:ext>
              </a:extLst>
            </p:cNvPr>
            <p:cNvCxnSpPr/>
            <p:nvPr/>
          </p:nvCxnSpPr>
          <p:spPr>
            <a:xfrm>
              <a:off x="8380226" y="2468529"/>
              <a:ext cx="0" cy="179610"/>
            </a:xfrm>
            <a:prstGeom prst="line">
              <a:avLst/>
            </a:prstGeom>
            <a:noFill/>
            <a:ln w="28575"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16" name="Text Box 2">
                  <a:extLst>
                    <a:ext uri="{FF2B5EF4-FFF2-40B4-BE49-F238E27FC236}">
                      <a16:creationId xmlns:a16="http://schemas.microsoft.com/office/drawing/2014/main" id="{1BD02197-6852-D34C-A2BD-312B3BF84CCE}"/>
                    </a:ext>
                  </a:extLst>
                </p:cNvPr>
                <p:cNvSpPr txBox="1">
                  <a:spLocks noChangeArrowheads="1"/>
                </p:cNvSpPr>
                <p:nvPr/>
              </p:nvSpPr>
              <p:spPr bwMode="auto">
                <a:xfrm>
                  <a:off x="3680299" y="2711009"/>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6" name="Text Box 2">
                  <a:extLst>
                    <a:ext uri="{FF2B5EF4-FFF2-40B4-BE49-F238E27FC236}">
                      <a16:creationId xmlns:a16="http://schemas.microsoft.com/office/drawing/2014/main" id="{1BD02197-6852-D34C-A2BD-312B3BF84CCE}"/>
                    </a:ext>
                  </a:extLst>
                </p:cNvPr>
                <p:cNvSpPr txBox="1">
                  <a:spLocks noRot="1" noChangeAspect="1" noMove="1" noResize="1" noEditPoints="1" noAdjustHandles="1" noChangeArrowheads="1" noChangeShapeType="1" noTextEdit="1"/>
                </p:cNvSpPr>
                <p:nvPr/>
              </p:nvSpPr>
              <p:spPr bwMode="auto">
                <a:xfrm>
                  <a:off x="3680299" y="2711009"/>
                  <a:ext cx="341916" cy="311322"/>
                </a:xfrm>
                <a:prstGeom prst="rect">
                  <a:avLst/>
                </a:prstGeom>
                <a:blipFill>
                  <a:blip r:embed="rId4"/>
                  <a:stretch>
                    <a:fillRect t="-3846" b="-23077"/>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 Box 2">
                  <a:extLst>
                    <a:ext uri="{FF2B5EF4-FFF2-40B4-BE49-F238E27FC236}">
                      <a16:creationId xmlns:a16="http://schemas.microsoft.com/office/drawing/2014/main" id="{20E19AC5-9908-BE42-9941-8DD8F85F2D46}"/>
                    </a:ext>
                  </a:extLst>
                </p:cNvPr>
                <p:cNvSpPr txBox="1">
                  <a:spLocks noChangeArrowheads="1"/>
                </p:cNvSpPr>
                <p:nvPr/>
              </p:nvSpPr>
              <p:spPr bwMode="auto">
                <a:xfrm>
                  <a:off x="8191204" y="2710010"/>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3</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7" name="Text Box 2">
                  <a:extLst>
                    <a:ext uri="{FF2B5EF4-FFF2-40B4-BE49-F238E27FC236}">
                      <a16:creationId xmlns:a16="http://schemas.microsoft.com/office/drawing/2014/main" id="{20E19AC5-9908-BE42-9941-8DD8F85F2D46}"/>
                    </a:ext>
                  </a:extLst>
                </p:cNvPr>
                <p:cNvSpPr txBox="1">
                  <a:spLocks noRot="1" noChangeAspect="1" noMove="1" noResize="1" noEditPoints="1" noAdjustHandles="1" noChangeArrowheads="1" noChangeShapeType="1" noTextEdit="1"/>
                </p:cNvSpPr>
                <p:nvPr/>
              </p:nvSpPr>
              <p:spPr bwMode="auto">
                <a:xfrm>
                  <a:off x="8191204" y="2710010"/>
                  <a:ext cx="341916" cy="311322"/>
                </a:xfrm>
                <a:prstGeom prst="rect">
                  <a:avLst/>
                </a:prstGeom>
                <a:blipFill>
                  <a:blip r:embed="rId5"/>
                  <a:stretch>
                    <a:fillRect t="-3846" b="-23077"/>
                  </a:stretch>
                </a:blipFill>
                <a:ln w="9525">
                  <a:noFill/>
                  <a:miter lim="800000"/>
                  <a:headEnd/>
                  <a:tailEnd/>
                </a:ln>
              </p:spPr>
              <p:txBody>
                <a:bodyPr/>
                <a:lstStyle/>
                <a:p>
                  <a:r>
                    <a:rPr lang="en-US">
                      <a:noFill/>
                    </a:rPr>
                    <a:t> </a:t>
                  </a:r>
                </a:p>
              </p:txBody>
            </p:sp>
          </mc:Fallback>
        </mc:AlternateContent>
        <p:cxnSp>
          <p:nvCxnSpPr>
            <p:cNvPr id="24" name="Straight Arrow Connector 23">
              <a:extLst>
                <a:ext uri="{FF2B5EF4-FFF2-40B4-BE49-F238E27FC236}">
                  <a16:creationId xmlns:a16="http://schemas.microsoft.com/office/drawing/2014/main" id="{9582A495-AE2C-C149-B774-9F6E69BB4F0B}"/>
                </a:ext>
              </a:extLst>
            </p:cNvPr>
            <p:cNvCxnSpPr>
              <a:cxnSpLocks/>
            </p:cNvCxnSpPr>
            <p:nvPr/>
          </p:nvCxnSpPr>
          <p:spPr>
            <a:xfrm>
              <a:off x="8083310" y="1916341"/>
              <a:ext cx="0" cy="484412"/>
            </a:xfrm>
            <a:prstGeom prst="straightConnector1">
              <a:avLst/>
            </a:prstGeom>
            <a:noFill/>
            <a:ln w="19050" cap="flat" cmpd="sng" algn="ctr">
              <a:solidFill>
                <a:sysClr val="windowText" lastClr="000000"/>
              </a:solidFill>
              <a:prstDash val="solid"/>
              <a:miter lim="800000"/>
              <a:tailEnd type="triangle"/>
            </a:ln>
            <a:effectLst/>
          </p:spPr>
        </p:cxnSp>
        <mc:AlternateContent xmlns:mc="http://schemas.openxmlformats.org/markup-compatibility/2006" xmlns:a14="http://schemas.microsoft.com/office/drawing/2010/main">
          <mc:Choice Requires="a14">
            <p:sp>
              <p:nvSpPr>
                <p:cNvPr id="27" name="Text Box 2">
                  <a:extLst>
                    <a:ext uri="{FF2B5EF4-FFF2-40B4-BE49-F238E27FC236}">
                      <a16:creationId xmlns:a16="http://schemas.microsoft.com/office/drawing/2014/main" id="{A3895DA5-54B6-9E40-8802-7E135A56D157}"/>
                    </a:ext>
                  </a:extLst>
                </p:cNvPr>
                <p:cNvSpPr txBox="1">
                  <a:spLocks noChangeArrowheads="1"/>
                </p:cNvSpPr>
                <p:nvPr/>
              </p:nvSpPr>
              <p:spPr bwMode="auto">
                <a:xfrm>
                  <a:off x="5925040" y="2718354"/>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2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2</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27" name="Text Box 2">
                  <a:extLst>
                    <a:ext uri="{FF2B5EF4-FFF2-40B4-BE49-F238E27FC236}">
                      <a16:creationId xmlns:a16="http://schemas.microsoft.com/office/drawing/2014/main" id="{A3895DA5-54B6-9E40-8802-7E135A56D157}"/>
                    </a:ext>
                  </a:extLst>
                </p:cNvPr>
                <p:cNvSpPr txBox="1">
                  <a:spLocks noRot="1" noChangeAspect="1" noMove="1" noResize="1" noEditPoints="1" noAdjustHandles="1" noChangeArrowheads="1" noChangeShapeType="1" noTextEdit="1"/>
                </p:cNvSpPr>
                <p:nvPr/>
              </p:nvSpPr>
              <p:spPr bwMode="auto">
                <a:xfrm>
                  <a:off x="5925040" y="2718354"/>
                  <a:ext cx="341916" cy="311322"/>
                </a:xfrm>
                <a:prstGeom prst="rect">
                  <a:avLst/>
                </a:prstGeom>
                <a:blipFill>
                  <a:blip r:embed="rId6"/>
                  <a:stretch>
                    <a:fillRect t="-4000" b="-28000"/>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 Box 2">
                  <a:extLst>
                    <a:ext uri="{FF2B5EF4-FFF2-40B4-BE49-F238E27FC236}">
                      <a16:creationId xmlns:a16="http://schemas.microsoft.com/office/drawing/2014/main" id="{8F926CF6-05C3-804F-8AEE-EF1E716E8405}"/>
                    </a:ext>
                  </a:extLst>
                </p:cNvPr>
                <p:cNvSpPr txBox="1">
                  <a:spLocks noChangeArrowheads="1"/>
                </p:cNvSpPr>
                <p:nvPr/>
              </p:nvSpPr>
              <p:spPr bwMode="auto">
                <a:xfrm>
                  <a:off x="7455706" y="2709036"/>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2</m:t>
                              </m:r>
                            </m:num>
                            <m:den>
                              <m:r>
                                <a:rPr lang="en-US" sz="2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3</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28" name="Text Box 2">
                  <a:extLst>
                    <a:ext uri="{FF2B5EF4-FFF2-40B4-BE49-F238E27FC236}">
                      <a16:creationId xmlns:a16="http://schemas.microsoft.com/office/drawing/2014/main" id="{8F926CF6-05C3-804F-8AEE-EF1E716E8405}"/>
                    </a:ext>
                  </a:extLst>
                </p:cNvPr>
                <p:cNvSpPr txBox="1">
                  <a:spLocks noRot="1" noChangeAspect="1" noMove="1" noResize="1" noEditPoints="1" noAdjustHandles="1" noChangeArrowheads="1" noChangeShapeType="1" noTextEdit="1"/>
                </p:cNvSpPr>
                <p:nvPr/>
              </p:nvSpPr>
              <p:spPr bwMode="auto">
                <a:xfrm>
                  <a:off x="7455706" y="2709036"/>
                  <a:ext cx="341916" cy="311322"/>
                </a:xfrm>
                <a:prstGeom prst="rect">
                  <a:avLst/>
                </a:prstGeom>
                <a:blipFill>
                  <a:blip r:embed="rId7"/>
                  <a:stretch>
                    <a:fillRect t="-3846" b="-23077"/>
                  </a:stretch>
                </a:blipFill>
                <a:ln w="9525">
                  <a:noFill/>
                  <a:miter lim="800000"/>
                  <a:headEnd/>
                  <a:tailEnd/>
                </a:ln>
              </p:spPr>
              <p:txBody>
                <a:bodyPr/>
                <a:lstStyle/>
                <a:p>
                  <a:r>
                    <a:rPr lang="en-US">
                      <a:noFill/>
                    </a:rPr>
                    <a:t> </a:t>
                  </a:r>
                </a:p>
              </p:txBody>
            </p:sp>
          </mc:Fallback>
        </mc:AlternateContent>
        <p:cxnSp>
          <p:nvCxnSpPr>
            <p:cNvPr id="30" name="Straight Connector 29">
              <a:extLst>
                <a:ext uri="{FF2B5EF4-FFF2-40B4-BE49-F238E27FC236}">
                  <a16:creationId xmlns:a16="http://schemas.microsoft.com/office/drawing/2014/main" id="{77A2D0E4-A9AD-AF4D-9AB2-AF19EE9418B8}"/>
                </a:ext>
              </a:extLst>
            </p:cNvPr>
            <p:cNvCxnSpPr>
              <a:cxnSpLocks/>
            </p:cNvCxnSpPr>
            <p:nvPr/>
          </p:nvCxnSpPr>
          <p:spPr>
            <a:xfrm>
              <a:off x="3848016" y="2462697"/>
              <a:ext cx="0" cy="179610"/>
            </a:xfrm>
            <a:prstGeom prst="line">
              <a:avLst/>
            </a:prstGeom>
            <a:noFill/>
            <a:ln w="28575" cap="flat" cmpd="sng" algn="ctr">
              <a:solidFill>
                <a:sysClr val="windowText" lastClr="000000"/>
              </a:solidFill>
              <a:prstDash val="solid"/>
              <a:miter lim="800000"/>
            </a:ln>
            <a:effectLst/>
          </p:spPr>
        </p:cxnSp>
        <p:cxnSp>
          <p:nvCxnSpPr>
            <p:cNvPr id="31" name="Straight Connector 30">
              <a:extLst>
                <a:ext uri="{FF2B5EF4-FFF2-40B4-BE49-F238E27FC236}">
                  <a16:creationId xmlns:a16="http://schemas.microsoft.com/office/drawing/2014/main" id="{F8E72E56-D7BC-B34B-BB37-6DDED18A2EB3}"/>
                </a:ext>
              </a:extLst>
            </p:cNvPr>
            <p:cNvCxnSpPr>
              <a:cxnSpLocks/>
            </p:cNvCxnSpPr>
            <p:nvPr/>
          </p:nvCxnSpPr>
          <p:spPr>
            <a:xfrm>
              <a:off x="4613259" y="2462697"/>
              <a:ext cx="0" cy="179610"/>
            </a:xfrm>
            <a:prstGeom prst="line">
              <a:avLst/>
            </a:prstGeom>
            <a:noFill/>
            <a:ln w="28575" cap="flat" cmpd="sng" algn="ctr">
              <a:solidFill>
                <a:sysClr val="windowText" lastClr="000000"/>
              </a:solidFill>
              <a:prstDash val="solid"/>
              <a:miter lim="800000"/>
            </a:ln>
            <a:effectLst/>
          </p:spPr>
        </p:cxnSp>
        <p:cxnSp>
          <p:nvCxnSpPr>
            <p:cNvPr id="32" name="Straight Connector 31">
              <a:extLst>
                <a:ext uri="{FF2B5EF4-FFF2-40B4-BE49-F238E27FC236}">
                  <a16:creationId xmlns:a16="http://schemas.microsoft.com/office/drawing/2014/main" id="{07969616-9734-FB40-87D7-E610F7746F2D}"/>
                </a:ext>
              </a:extLst>
            </p:cNvPr>
            <p:cNvCxnSpPr>
              <a:cxnSpLocks/>
            </p:cNvCxnSpPr>
            <p:nvPr/>
          </p:nvCxnSpPr>
          <p:spPr>
            <a:xfrm>
              <a:off x="6088621" y="2462697"/>
              <a:ext cx="0" cy="179610"/>
            </a:xfrm>
            <a:prstGeom prst="line">
              <a:avLst/>
            </a:prstGeom>
            <a:noFill/>
            <a:ln w="28575" cap="flat" cmpd="sng" algn="ctr">
              <a:solidFill>
                <a:sysClr val="windowText" lastClr="000000"/>
              </a:solidFill>
              <a:prstDash val="solid"/>
              <a:miter lim="800000"/>
            </a:ln>
            <a:effectLst/>
          </p:spPr>
        </p:cxnSp>
        <p:sp>
          <p:nvSpPr>
            <p:cNvPr id="33" name="Text Box 2">
              <a:extLst>
                <a:ext uri="{FF2B5EF4-FFF2-40B4-BE49-F238E27FC236}">
                  <a16:creationId xmlns:a16="http://schemas.microsoft.com/office/drawing/2014/main" id="{6393498D-5E3C-E949-833E-CD552887EF27}"/>
                </a:ext>
              </a:extLst>
            </p:cNvPr>
            <p:cNvSpPr txBox="1">
              <a:spLocks noChangeArrowheads="1"/>
            </p:cNvSpPr>
            <p:nvPr/>
          </p:nvSpPr>
          <p:spPr bwMode="auto">
            <a:xfrm>
              <a:off x="3490596" y="2035837"/>
              <a:ext cx="714839" cy="274859"/>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0.25 </a:t>
              </a:r>
            </a:p>
          </p:txBody>
        </p:sp>
        <p:sp>
          <p:nvSpPr>
            <p:cNvPr id="34" name="Text Box 2">
              <a:extLst>
                <a:ext uri="{FF2B5EF4-FFF2-40B4-BE49-F238E27FC236}">
                  <a16:creationId xmlns:a16="http://schemas.microsoft.com/office/drawing/2014/main" id="{B7A2270B-CFCE-EE49-8EBF-B8A0D4C0FAD7}"/>
                </a:ext>
              </a:extLst>
            </p:cNvPr>
            <p:cNvSpPr txBox="1">
              <a:spLocks noChangeArrowheads="1"/>
            </p:cNvSpPr>
            <p:nvPr/>
          </p:nvSpPr>
          <p:spPr bwMode="auto">
            <a:xfrm>
              <a:off x="4212846" y="2043789"/>
              <a:ext cx="714839" cy="274859"/>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0.3</a:t>
              </a:r>
            </a:p>
          </p:txBody>
        </p:sp>
        <p:sp>
          <p:nvSpPr>
            <p:cNvPr id="35" name="Text Box 2">
              <a:extLst>
                <a:ext uri="{FF2B5EF4-FFF2-40B4-BE49-F238E27FC236}">
                  <a16:creationId xmlns:a16="http://schemas.microsoft.com/office/drawing/2014/main" id="{8DEAF2DE-A73D-744E-83F8-D9E21E069C98}"/>
                </a:ext>
              </a:extLst>
            </p:cNvPr>
            <p:cNvSpPr txBox="1">
              <a:spLocks noChangeArrowheads="1"/>
            </p:cNvSpPr>
            <p:nvPr/>
          </p:nvSpPr>
          <p:spPr bwMode="auto">
            <a:xfrm>
              <a:off x="5731017" y="2035875"/>
              <a:ext cx="714839" cy="274859"/>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0.5</a:t>
              </a:r>
            </a:p>
          </p:txBody>
        </p:sp>
        <p:sp>
          <p:nvSpPr>
            <p:cNvPr id="36" name="Text Box 2">
              <a:extLst>
                <a:ext uri="{FF2B5EF4-FFF2-40B4-BE49-F238E27FC236}">
                  <a16:creationId xmlns:a16="http://schemas.microsoft.com/office/drawing/2014/main" id="{58356F72-FCF4-9D49-B716-D8DE1129C7E9}"/>
                </a:ext>
              </a:extLst>
            </p:cNvPr>
            <p:cNvSpPr txBox="1">
              <a:spLocks noChangeArrowheads="1"/>
            </p:cNvSpPr>
            <p:nvPr/>
          </p:nvSpPr>
          <p:spPr bwMode="auto">
            <a:xfrm>
              <a:off x="7256599" y="2031775"/>
              <a:ext cx="714839" cy="274859"/>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0.6</a:t>
              </a:r>
            </a:p>
          </p:txBody>
        </p:sp>
        <p:sp>
          <p:nvSpPr>
            <p:cNvPr id="37" name="Text Box 2">
              <a:extLst>
                <a:ext uri="{FF2B5EF4-FFF2-40B4-BE49-F238E27FC236}">
                  <a16:creationId xmlns:a16="http://schemas.microsoft.com/office/drawing/2014/main" id="{08044CAB-012D-DD4F-805E-E4197A4F9317}"/>
                </a:ext>
              </a:extLst>
            </p:cNvPr>
            <p:cNvSpPr txBox="1">
              <a:spLocks noChangeArrowheads="1"/>
            </p:cNvSpPr>
            <p:nvPr/>
          </p:nvSpPr>
          <p:spPr bwMode="auto">
            <a:xfrm>
              <a:off x="8031411" y="2026631"/>
              <a:ext cx="714839" cy="274859"/>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0.75</a:t>
              </a:r>
            </a:p>
          </p:txBody>
        </p:sp>
        <p:sp>
          <p:nvSpPr>
            <p:cNvPr id="38" name="Text Box 2">
              <a:extLst>
                <a:ext uri="{FF2B5EF4-FFF2-40B4-BE49-F238E27FC236}">
                  <a16:creationId xmlns:a16="http://schemas.microsoft.com/office/drawing/2014/main" id="{A0B14BE2-4B0D-E848-B0D6-6501DAD7BC9D}"/>
                </a:ext>
              </a:extLst>
            </p:cNvPr>
            <p:cNvSpPr txBox="1">
              <a:spLocks noChangeArrowheads="1"/>
            </p:cNvSpPr>
            <p:nvPr/>
          </p:nvSpPr>
          <p:spPr bwMode="auto">
            <a:xfrm>
              <a:off x="7719260" y="1607666"/>
              <a:ext cx="714839" cy="274859"/>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0.73</a:t>
              </a:r>
            </a:p>
          </p:txBody>
        </p:sp>
        <p:sp>
          <p:nvSpPr>
            <p:cNvPr id="40" name="Oval 39">
              <a:extLst>
                <a:ext uri="{FF2B5EF4-FFF2-40B4-BE49-F238E27FC236}">
                  <a16:creationId xmlns:a16="http://schemas.microsoft.com/office/drawing/2014/main" id="{D5F97361-A395-6743-9E39-526A15EBBB6B}"/>
                </a:ext>
              </a:extLst>
            </p:cNvPr>
            <p:cNvSpPr/>
            <p:nvPr/>
          </p:nvSpPr>
          <p:spPr>
            <a:xfrm>
              <a:off x="7989087" y="2444295"/>
              <a:ext cx="187045" cy="18704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Connector 43">
              <a:extLst>
                <a:ext uri="{FF2B5EF4-FFF2-40B4-BE49-F238E27FC236}">
                  <a16:creationId xmlns:a16="http://schemas.microsoft.com/office/drawing/2014/main" id="{A0D02E6D-4F8D-864A-AE38-A08E9CBB01F8}"/>
                </a:ext>
              </a:extLst>
            </p:cNvPr>
            <p:cNvCxnSpPr/>
            <p:nvPr/>
          </p:nvCxnSpPr>
          <p:spPr>
            <a:xfrm>
              <a:off x="4589406" y="2020873"/>
              <a:ext cx="1827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209F3E38-08D8-B94B-9713-981988386B66}"/>
                </a:ext>
              </a:extLst>
            </p:cNvPr>
            <p:cNvCxnSpPr/>
            <p:nvPr/>
          </p:nvCxnSpPr>
          <p:spPr>
            <a:xfrm>
              <a:off x="7626664" y="2025969"/>
              <a:ext cx="1827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62BBA9E0-AD46-FE45-B005-1B8187D8364D}"/>
                </a:ext>
              </a:extLst>
            </p:cNvPr>
            <p:cNvCxnSpPr/>
            <p:nvPr/>
          </p:nvCxnSpPr>
          <p:spPr>
            <a:xfrm>
              <a:off x="7626664" y="2469202"/>
              <a:ext cx="0" cy="179610"/>
            </a:xfrm>
            <a:prstGeom prst="line">
              <a:avLst/>
            </a:prstGeom>
            <a:noFill/>
            <a:ln w="28575" cap="flat" cmpd="sng" algn="ctr">
              <a:solidFill>
                <a:sysClr val="windowText" lastClr="000000"/>
              </a:solidFill>
              <a:prstDash val="solid"/>
              <a:miter lim="800000"/>
            </a:ln>
            <a:effectLst/>
          </p:spPr>
        </p:cxnSp>
        <p:sp>
          <p:nvSpPr>
            <p:cNvPr id="47" name="TextBox 46">
              <a:extLst>
                <a:ext uri="{FF2B5EF4-FFF2-40B4-BE49-F238E27FC236}">
                  <a16:creationId xmlns:a16="http://schemas.microsoft.com/office/drawing/2014/main" id="{9E0BAC7B-A1D9-324B-A21D-7D2D8506B939}"/>
                </a:ext>
              </a:extLst>
            </p:cNvPr>
            <p:cNvSpPr txBox="1"/>
            <p:nvPr/>
          </p:nvSpPr>
          <p:spPr>
            <a:xfrm>
              <a:off x="1335314" y="841829"/>
              <a:ext cx="9463970" cy="400110"/>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Find the decimal number 0.73 on the number line and the nearest decimal benchmark.</a:t>
              </a:r>
            </a:p>
          </p:txBody>
        </p:sp>
        <mc:AlternateContent xmlns:mc="http://schemas.openxmlformats.org/markup-compatibility/2006" xmlns:a14="http://schemas.microsoft.com/office/drawing/2010/main">
          <mc:Choice Requires="a14">
            <p:sp>
              <p:nvSpPr>
                <p:cNvPr id="48" name="TextBox 47">
                  <a:extLst>
                    <a:ext uri="{FF2B5EF4-FFF2-40B4-BE49-F238E27FC236}">
                      <a16:creationId xmlns:a16="http://schemas.microsoft.com/office/drawing/2014/main" id="{E382BB89-6D03-B34D-B8C2-86ED51825C16}"/>
                    </a:ext>
                  </a:extLst>
                </p:cNvPr>
                <p:cNvSpPr txBox="1"/>
                <p:nvPr/>
              </p:nvSpPr>
              <p:spPr>
                <a:xfrm>
                  <a:off x="1324762" y="3443495"/>
                  <a:ext cx="9463970" cy="737959"/>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The decimal number 0.73 is close to the benchmark 0.75, which we know is equal to the common fraction </a:t>
                  </a:r>
                  <a14:m>
                    <m:oMath xmlns:m="http://schemas.openxmlformats.org/officeDocument/2006/math">
                      <m:box>
                        <m:boxPr>
                          <m:ctrlPr>
                            <a:rPr lang="en-US" sz="20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0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0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3</m:t>
                              </m:r>
                            </m:num>
                            <m:den>
                              <m:r>
                                <a:rPr lang="en-US" sz="20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20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mc:Choice>
          <mc:Fallback xmlns="">
            <p:sp>
              <p:nvSpPr>
                <p:cNvPr id="48" name="TextBox 47">
                  <a:extLst>
                    <a:ext uri="{FF2B5EF4-FFF2-40B4-BE49-F238E27FC236}">
                      <a16:creationId xmlns:a16="http://schemas.microsoft.com/office/drawing/2014/main" id="{E382BB89-6D03-B34D-B8C2-86ED51825C16}"/>
                    </a:ext>
                  </a:extLst>
                </p:cNvPr>
                <p:cNvSpPr txBox="1">
                  <a:spLocks noRot="1" noChangeAspect="1" noMove="1" noResize="1" noEditPoints="1" noAdjustHandles="1" noChangeArrowheads="1" noChangeShapeType="1" noTextEdit="1"/>
                </p:cNvSpPr>
                <p:nvPr/>
              </p:nvSpPr>
              <p:spPr>
                <a:xfrm>
                  <a:off x="1324762" y="3443495"/>
                  <a:ext cx="9463970" cy="737959"/>
                </a:xfrm>
                <a:prstGeom prst="rect">
                  <a:avLst/>
                </a:prstGeom>
                <a:blipFill>
                  <a:blip r:embed="rId8"/>
                  <a:stretch>
                    <a:fillRect l="-670" t="-5085" b="-10169"/>
                  </a:stretch>
                </a:blipFill>
              </p:spPr>
              <p:txBody>
                <a:bodyPr/>
                <a:lstStyle/>
                <a:p>
                  <a:r>
                    <a:rPr lang="en-US">
                      <a:noFill/>
                    </a:rPr>
                    <a:t> </a:t>
                  </a:r>
                </a:p>
              </p:txBody>
            </p:sp>
          </mc:Fallback>
        </mc:AlternateContent>
      </p:grpSp>
      <p:sp>
        <p:nvSpPr>
          <p:cNvPr id="39" name="TextBox 38">
            <a:extLst>
              <a:ext uri="{FF2B5EF4-FFF2-40B4-BE49-F238E27FC236}">
                <a16:creationId xmlns:a16="http://schemas.microsoft.com/office/drawing/2014/main" id="{58392A19-15B5-9544-A55E-CA66E1583824}"/>
              </a:ext>
            </a:extLst>
          </p:cNvPr>
          <p:cNvSpPr txBox="1"/>
          <p:nvPr/>
        </p:nvSpPr>
        <p:spPr>
          <a:xfrm>
            <a:off x="3569117" y="5908435"/>
            <a:ext cx="5656036" cy="584775"/>
          </a:xfrm>
          <a:prstGeom prst="rect">
            <a:avLst/>
          </a:prstGeom>
          <a:noFill/>
        </p:spPr>
        <p:txBody>
          <a:bodyPr wrap="none" rtlCol="0">
            <a:spAutoFit/>
          </a:bodyPr>
          <a:lstStyle/>
          <a:p>
            <a:r>
              <a:rPr lang="en-US" sz="1400" dirty="0"/>
              <a:t>These images are adapted from TransMath® (Woodward and Stroh, 2015).</a:t>
            </a:r>
          </a:p>
          <a:p>
            <a:endParaRPr lang="en-US" dirty="0"/>
          </a:p>
        </p:txBody>
      </p:sp>
    </p:spTree>
    <p:extLst>
      <p:ext uri="{BB962C8B-B14F-4D97-AF65-F5344CB8AC3E}">
        <p14:creationId xmlns:p14="http://schemas.microsoft.com/office/powerpoint/2010/main" val="19904573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D7821F6-C39F-2247-9753-96E0DF5993A5}"/>
              </a:ext>
            </a:extLst>
          </p:cNvPr>
          <p:cNvSpPr>
            <a:spLocks noGrp="1"/>
          </p:cNvSpPr>
          <p:nvPr>
            <p:ph type="title"/>
          </p:nvPr>
        </p:nvSpPr>
        <p:spPr/>
        <p:txBody>
          <a:bodyPr/>
          <a:lstStyle/>
          <a:p>
            <a:r>
              <a:rPr lang="en-US" dirty="0"/>
              <a:t>Decimals on the Number Line</a:t>
            </a:r>
          </a:p>
        </p:txBody>
      </p:sp>
      <p:grpSp>
        <p:nvGrpSpPr>
          <p:cNvPr id="7" name="Group 6">
            <a:extLst>
              <a:ext uri="{FF2B5EF4-FFF2-40B4-BE49-F238E27FC236}">
                <a16:creationId xmlns:a16="http://schemas.microsoft.com/office/drawing/2014/main" id="{0CDEE346-601A-1A4C-A955-0CE2B4D2F618}"/>
              </a:ext>
            </a:extLst>
          </p:cNvPr>
          <p:cNvGrpSpPr/>
          <p:nvPr/>
        </p:nvGrpSpPr>
        <p:grpSpPr>
          <a:xfrm>
            <a:off x="1083423" y="1832017"/>
            <a:ext cx="10025151" cy="3657600"/>
            <a:chOff x="1083423" y="656483"/>
            <a:chExt cx="10025151" cy="3657600"/>
          </a:xfrm>
        </p:grpSpPr>
        <p:sp>
          <p:nvSpPr>
            <p:cNvPr id="8" name="Rectangle 7">
              <a:extLst>
                <a:ext uri="{FF2B5EF4-FFF2-40B4-BE49-F238E27FC236}">
                  <a16:creationId xmlns:a16="http://schemas.microsoft.com/office/drawing/2014/main" id="{8AD2FA67-6850-F343-BD49-A02CFA447EB8}"/>
                </a:ext>
              </a:extLst>
            </p:cNvPr>
            <p:cNvSpPr/>
            <p:nvPr/>
          </p:nvSpPr>
          <p:spPr>
            <a:xfrm>
              <a:off x="1083423" y="656483"/>
              <a:ext cx="10025151" cy="3657600"/>
            </a:xfrm>
            <a:prstGeom prst="rect">
              <a:avLst/>
            </a:prstGeom>
            <a:solidFill>
              <a:schemeClr val="bg1"/>
            </a:solid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dirty="0">
                <a:solidFill>
                  <a:prstClr val="black"/>
                </a:solidFill>
              </a:endParaRPr>
            </a:p>
          </p:txBody>
        </p:sp>
        <p:cxnSp>
          <p:nvCxnSpPr>
            <p:cNvPr id="9" name="Straight Arrow Connector 8">
              <a:extLst>
                <a:ext uri="{FF2B5EF4-FFF2-40B4-BE49-F238E27FC236}">
                  <a16:creationId xmlns:a16="http://schemas.microsoft.com/office/drawing/2014/main" id="{3F6FC322-BE74-2B44-8E51-DA07DFC3B17B}"/>
                </a:ext>
              </a:extLst>
            </p:cNvPr>
            <p:cNvCxnSpPr>
              <a:cxnSpLocks/>
            </p:cNvCxnSpPr>
            <p:nvPr/>
          </p:nvCxnSpPr>
          <p:spPr>
            <a:xfrm>
              <a:off x="1199213" y="2559007"/>
              <a:ext cx="9715069" cy="0"/>
            </a:xfrm>
            <a:prstGeom prst="straightConnector1">
              <a:avLst/>
            </a:prstGeom>
            <a:noFill/>
            <a:ln w="28575" cap="flat" cmpd="sng" algn="ctr">
              <a:solidFill>
                <a:sysClr val="windowText" lastClr="000000"/>
              </a:solidFill>
              <a:prstDash val="solid"/>
              <a:miter lim="800000"/>
              <a:headEnd type="triangle"/>
              <a:tailEnd type="triangle"/>
            </a:ln>
            <a:effectLst/>
          </p:spPr>
        </p:cxnSp>
        <p:sp>
          <p:nvSpPr>
            <p:cNvPr id="10" name="Text Box 2">
              <a:extLst>
                <a:ext uri="{FF2B5EF4-FFF2-40B4-BE49-F238E27FC236}">
                  <a16:creationId xmlns:a16="http://schemas.microsoft.com/office/drawing/2014/main" id="{0159DC6A-A5DA-1745-98B0-8F2358F46861}"/>
                </a:ext>
              </a:extLst>
            </p:cNvPr>
            <p:cNvSpPr txBox="1">
              <a:spLocks noChangeArrowheads="1"/>
            </p:cNvSpPr>
            <p:nvPr/>
          </p:nvSpPr>
          <p:spPr bwMode="auto">
            <a:xfrm>
              <a:off x="10457368" y="2709036"/>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 </a:t>
              </a:r>
            </a:p>
          </p:txBody>
        </p:sp>
        <p:sp>
          <p:nvSpPr>
            <p:cNvPr id="11" name="Text Box 2">
              <a:extLst>
                <a:ext uri="{FF2B5EF4-FFF2-40B4-BE49-F238E27FC236}">
                  <a16:creationId xmlns:a16="http://schemas.microsoft.com/office/drawing/2014/main" id="{B82629CB-F524-EC40-BAAD-781F68DCD105}"/>
                </a:ext>
              </a:extLst>
            </p:cNvPr>
            <p:cNvSpPr txBox="1">
              <a:spLocks noChangeArrowheads="1"/>
            </p:cNvSpPr>
            <p:nvPr/>
          </p:nvSpPr>
          <p:spPr bwMode="auto">
            <a:xfrm>
              <a:off x="1469107" y="2718354"/>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 </a:t>
              </a:r>
            </a:p>
          </p:txBody>
        </p:sp>
        <p:cxnSp>
          <p:nvCxnSpPr>
            <p:cNvPr id="12" name="Straight Connector 11">
              <a:extLst>
                <a:ext uri="{FF2B5EF4-FFF2-40B4-BE49-F238E27FC236}">
                  <a16:creationId xmlns:a16="http://schemas.microsoft.com/office/drawing/2014/main" id="{3146BE37-D379-8945-A7DC-7D2F3F97D98D}"/>
                </a:ext>
              </a:extLst>
            </p:cNvPr>
            <p:cNvCxnSpPr>
              <a:cxnSpLocks/>
            </p:cNvCxnSpPr>
            <p:nvPr/>
          </p:nvCxnSpPr>
          <p:spPr>
            <a:xfrm>
              <a:off x="1652808" y="2462697"/>
              <a:ext cx="0" cy="179610"/>
            </a:xfrm>
            <a:prstGeom prst="line">
              <a:avLst/>
            </a:prstGeom>
            <a:noFill/>
            <a:ln w="28575" cap="flat" cmpd="sng" algn="ctr">
              <a:solidFill>
                <a:sysClr val="windowText" lastClr="000000"/>
              </a:solidFill>
              <a:prstDash val="solid"/>
              <a:miter lim="800000"/>
            </a:ln>
            <a:effectLst/>
          </p:spPr>
        </p:cxnSp>
        <p:cxnSp>
          <p:nvCxnSpPr>
            <p:cNvPr id="13" name="Straight Connector 12">
              <a:extLst>
                <a:ext uri="{FF2B5EF4-FFF2-40B4-BE49-F238E27FC236}">
                  <a16:creationId xmlns:a16="http://schemas.microsoft.com/office/drawing/2014/main" id="{D39D34A3-7503-E44F-832D-9D8DE6CF37A2}"/>
                </a:ext>
              </a:extLst>
            </p:cNvPr>
            <p:cNvCxnSpPr/>
            <p:nvPr/>
          </p:nvCxnSpPr>
          <p:spPr>
            <a:xfrm>
              <a:off x="10698165" y="2472364"/>
              <a:ext cx="0" cy="179610"/>
            </a:xfrm>
            <a:prstGeom prst="line">
              <a:avLst/>
            </a:prstGeom>
            <a:noFill/>
            <a:ln w="28575"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14" name="Text Box 2">
                  <a:extLst>
                    <a:ext uri="{FF2B5EF4-FFF2-40B4-BE49-F238E27FC236}">
                      <a16:creationId xmlns:a16="http://schemas.microsoft.com/office/drawing/2014/main" id="{F7150063-06EB-6A4F-ABEC-CF24B2590BA4}"/>
                    </a:ext>
                  </a:extLst>
                </p:cNvPr>
                <p:cNvSpPr txBox="1">
                  <a:spLocks noChangeArrowheads="1"/>
                </p:cNvSpPr>
                <p:nvPr/>
              </p:nvSpPr>
              <p:spPr bwMode="auto">
                <a:xfrm>
                  <a:off x="4454044" y="271422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2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3</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4" name="Text Box 2">
                  <a:extLst>
                    <a:ext uri="{FF2B5EF4-FFF2-40B4-BE49-F238E27FC236}">
                      <a16:creationId xmlns:a16="http://schemas.microsoft.com/office/drawing/2014/main" id="{F7150063-06EB-6A4F-ABEC-CF24B2590BA4}"/>
                    </a:ext>
                  </a:extLst>
                </p:cNvPr>
                <p:cNvSpPr txBox="1">
                  <a:spLocks noRot="1" noChangeAspect="1" noMove="1" noResize="1" noEditPoints="1" noAdjustHandles="1" noChangeArrowheads="1" noChangeShapeType="1" noTextEdit="1"/>
                </p:cNvSpPr>
                <p:nvPr/>
              </p:nvSpPr>
              <p:spPr bwMode="auto">
                <a:xfrm>
                  <a:off x="4454044" y="2714225"/>
                  <a:ext cx="341916" cy="311322"/>
                </a:xfrm>
                <a:prstGeom prst="rect">
                  <a:avLst/>
                </a:prstGeom>
                <a:blipFill>
                  <a:blip r:embed="rId3"/>
                  <a:stretch>
                    <a:fillRect t="-4000" b="-28000"/>
                  </a:stretch>
                </a:blipFill>
                <a:ln w="9525">
                  <a:noFill/>
                  <a:miter lim="800000"/>
                  <a:headEnd/>
                  <a:tailEnd/>
                </a:ln>
              </p:spPr>
              <p:txBody>
                <a:bodyPr/>
                <a:lstStyle/>
                <a:p>
                  <a:r>
                    <a:rPr lang="en-US">
                      <a:noFill/>
                    </a:rPr>
                    <a:t> </a:t>
                  </a:r>
                </a:p>
              </p:txBody>
            </p:sp>
          </mc:Fallback>
        </mc:AlternateContent>
        <p:cxnSp>
          <p:nvCxnSpPr>
            <p:cNvPr id="15" name="Straight Connector 14">
              <a:extLst>
                <a:ext uri="{FF2B5EF4-FFF2-40B4-BE49-F238E27FC236}">
                  <a16:creationId xmlns:a16="http://schemas.microsoft.com/office/drawing/2014/main" id="{878595E3-468F-554B-A71D-1A393DB8FE99}"/>
                </a:ext>
              </a:extLst>
            </p:cNvPr>
            <p:cNvCxnSpPr/>
            <p:nvPr/>
          </p:nvCxnSpPr>
          <p:spPr>
            <a:xfrm>
              <a:off x="8380226" y="2468529"/>
              <a:ext cx="0" cy="179610"/>
            </a:xfrm>
            <a:prstGeom prst="line">
              <a:avLst/>
            </a:prstGeom>
            <a:noFill/>
            <a:ln w="28575"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16" name="Text Box 2">
                  <a:extLst>
                    <a:ext uri="{FF2B5EF4-FFF2-40B4-BE49-F238E27FC236}">
                      <a16:creationId xmlns:a16="http://schemas.microsoft.com/office/drawing/2014/main" id="{FE0197BC-3CCB-754D-93FD-34BC99A51D26}"/>
                    </a:ext>
                  </a:extLst>
                </p:cNvPr>
                <p:cNvSpPr txBox="1">
                  <a:spLocks noChangeArrowheads="1"/>
                </p:cNvSpPr>
                <p:nvPr/>
              </p:nvSpPr>
              <p:spPr bwMode="auto">
                <a:xfrm>
                  <a:off x="3680299" y="2711009"/>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6" name="Text Box 2">
                  <a:extLst>
                    <a:ext uri="{FF2B5EF4-FFF2-40B4-BE49-F238E27FC236}">
                      <a16:creationId xmlns:a16="http://schemas.microsoft.com/office/drawing/2014/main" id="{FE0197BC-3CCB-754D-93FD-34BC99A51D26}"/>
                    </a:ext>
                  </a:extLst>
                </p:cNvPr>
                <p:cNvSpPr txBox="1">
                  <a:spLocks noRot="1" noChangeAspect="1" noMove="1" noResize="1" noEditPoints="1" noAdjustHandles="1" noChangeArrowheads="1" noChangeShapeType="1" noTextEdit="1"/>
                </p:cNvSpPr>
                <p:nvPr/>
              </p:nvSpPr>
              <p:spPr bwMode="auto">
                <a:xfrm>
                  <a:off x="3680299" y="2711009"/>
                  <a:ext cx="341916" cy="311322"/>
                </a:xfrm>
                <a:prstGeom prst="rect">
                  <a:avLst/>
                </a:prstGeom>
                <a:blipFill>
                  <a:blip r:embed="rId4"/>
                  <a:stretch>
                    <a:fillRect t="-4000" b="-24000"/>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 Box 2">
                  <a:extLst>
                    <a:ext uri="{FF2B5EF4-FFF2-40B4-BE49-F238E27FC236}">
                      <a16:creationId xmlns:a16="http://schemas.microsoft.com/office/drawing/2014/main" id="{2253ECA7-C37B-5D4A-A37D-D7A46CB7B1BC}"/>
                    </a:ext>
                  </a:extLst>
                </p:cNvPr>
                <p:cNvSpPr txBox="1">
                  <a:spLocks noChangeArrowheads="1"/>
                </p:cNvSpPr>
                <p:nvPr/>
              </p:nvSpPr>
              <p:spPr bwMode="auto">
                <a:xfrm>
                  <a:off x="8191204" y="2710010"/>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3</m:t>
                              </m:r>
                            </m:num>
                            <m:den>
                              <m: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7" name="Text Box 2">
                  <a:extLst>
                    <a:ext uri="{FF2B5EF4-FFF2-40B4-BE49-F238E27FC236}">
                      <a16:creationId xmlns:a16="http://schemas.microsoft.com/office/drawing/2014/main" id="{2253ECA7-C37B-5D4A-A37D-D7A46CB7B1BC}"/>
                    </a:ext>
                  </a:extLst>
                </p:cNvPr>
                <p:cNvSpPr txBox="1">
                  <a:spLocks noRot="1" noChangeAspect="1" noMove="1" noResize="1" noEditPoints="1" noAdjustHandles="1" noChangeArrowheads="1" noChangeShapeType="1" noTextEdit="1"/>
                </p:cNvSpPr>
                <p:nvPr/>
              </p:nvSpPr>
              <p:spPr bwMode="auto">
                <a:xfrm>
                  <a:off x="8191204" y="2710010"/>
                  <a:ext cx="341916" cy="311322"/>
                </a:xfrm>
                <a:prstGeom prst="rect">
                  <a:avLst/>
                </a:prstGeom>
                <a:blipFill>
                  <a:blip r:embed="rId5"/>
                  <a:stretch>
                    <a:fillRect t="-3846" b="-23077"/>
                  </a:stretch>
                </a:blipFill>
                <a:ln w="9525">
                  <a:noFill/>
                  <a:miter lim="800000"/>
                  <a:headEnd/>
                  <a:tailEnd/>
                </a:ln>
              </p:spPr>
              <p:txBody>
                <a:bodyPr/>
                <a:lstStyle/>
                <a:p>
                  <a:r>
                    <a:rPr lang="en-US">
                      <a:noFill/>
                    </a:rPr>
                    <a:t> </a:t>
                  </a:r>
                </a:p>
              </p:txBody>
            </p:sp>
          </mc:Fallback>
        </mc:AlternateContent>
        <p:cxnSp>
          <p:nvCxnSpPr>
            <p:cNvPr id="18" name="Straight Arrow Connector 17">
              <a:extLst>
                <a:ext uri="{FF2B5EF4-FFF2-40B4-BE49-F238E27FC236}">
                  <a16:creationId xmlns:a16="http://schemas.microsoft.com/office/drawing/2014/main" id="{53BC550B-0E4B-4642-9093-B957DC415B76}"/>
                </a:ext>
              </a:extLst>
            </p:cNvPr>
            <p:cNvCxnSpPr>
              <a:cxnSpLocks/>
            </p:cNvCxnSpPr>
            <p:nvPr/>
          </p:nvCxnSpPr>
          <p:spPr>
            <a:xfrm>
              <a:off x="3538990" y="1916341"/>
              <a:ext cx="0" cy="484412"/>
            </a:xfrm>
            <a:prstGeom prst="straightConnector1">
              <a:avLst/>
            </a:prstGeom>
            <a:noFill/>
            <a:ln w="19050" cap="flat" cmpd="sng" algn="ctr">
              <a:solidFill>
                <a:sysClr val="windowText" lastClr="000000"/>
              </a:solidFill>
              <a:prstDash val="solid"/>
              <a:miter lim="800000"/>
              <a:tailEnd type="triangle"/>
            </a:ln>
            <a:effectLst/>
          </p:spPr>
        </p:cxnSp>
        <mc:AlternateContent xmlns:mc="http://schemas.openxmlformats.org/markup-compatibility/2006" xmlns:a14="http://schemas.microsoft.com/office/drawing/2010/main">
          <mc:Choice Requires="a14">
            <p:sp>
              <p:nvSpPr>
                <p:cNvPr id="19" name="Text Box 2">
                  <a:extLst>
                    <a:ext uri="{FF2B5EF4-FFF2-40B4-BE49-F238E27FC236}">
                      <a16:creationId xmlns:a16="http://schemas.microsoft.com/office/drawing/2014/main" id="{2732330B-8FB3-8841-B87D-413CD56CEAED}"/>
                    </a:ext>
                  </a:extLst>
                </p:cNvPr>
                <p:cNvSpPr txBox="1">
                  <a:spLocks noChangeArrowheads="1"/>
                </p:cNvSpPr>
                <p:nvPr/>
              </p:nvSpPr>
              <p:spPr bwMode="auto">
                <a:xfrm>
                  <a:off x="5925040" y="2718354"/>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2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2</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9" name="Text Box 2">
                  <a:extLst>
                    <a:ext uri="{FF2B5EF4-FFF2-40B4-BE49-F238E27FC236}">
                      <a16:creationId xmlns:a16="http://schemas.microsoft.com/office/drawing/2014/main" id="{2732330B-8FB3-8841-B87D-413CD56CEAED}"/>
                    </a:ext>
                  </a:extLst>
                </p:cNvPr>
                <p:cNvSpPr txBox="1">
                  <a:spLocks noRot="1" noChangeAspect="1" noMove="1" noResize="1" noEditPoints="1" noAdjustHandles="1" noChangeArrowheads="1" noChangeShapeType="1" noTextEdit="1"/>
                </p:cNvSpPr>
                <p:nvPr/>
              </p:nvSpPr>
              <p:spPr bwMode="auto">
                <a:xfrm>
                  <a:off x="5925040" y="2718354"/>
                  <a:ext cx="341916" cy="311322"/>
                </a:xfrm>
                <a:prstGeom prst="rect">
                  <a:avLst/>
                </a:prstGeom>
                <a:blipFill>
                  <a:blip r:embed="rId6"/>
                  <a:stretch>
                    <a:fillRect t="-3846" b="-23077"/>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 Box 2">
                  <a:extLst>
                    <a:ext uri="{FF2B5EF4-FFF2-40B4-BE49-F238E27FC236}">
                      <a16:creationId xmlns:a16="http://schemas.microsoft.com/office/drawing/2014/main" id="{CEFC40F0-D24A-9648-8392-9E9FFFF661BD}"/>
                    </a:ext>
                  </a:extLst>
                </p:cNvPr>
                <p:cNvSpPr txBox="1">
                  <a:spLocks noChangeArrowheads="1"/>
                </p:cNvSpPr>
                <p:nvPr/>
              </p:nvSpPr>
              <p:spPr bwMode="auto">
                <a:xfrm>
                  <a:off x="7455706" y="2709036"/>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2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2</m:t>
                              </m:r>
                            </m:num>
                            <m:den>
                              <m:r>
                                <a:rPr lang="en-US" sz="2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3</m:t>
                              </m:r>
                            </m:den>
                          </m:f>
                        </m:e>
                      </m:box>
                    </m:oMath>
                  </a14:m>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20" name="Text Box 2">
                  <a:extLst>
                    <a:ext uri="{FF2B5EF4-FFF2-40B4-BE49-F238E27FC236}">
                      <a16:creationId xmlns:a16="http://schemas.microsoft.com/office/drawing/2014/main" id="{CEFC40F0-D24A-9648-8392-9E9FFFF661BD}"/>
                    </a:ext>
                  </a:extLst>
                </p:cNvPr>
                <p:cNvSpPr txBox="1">
                  <a:spLocks noRot="1" noChangeAspect="1" noMove="1" noResize="1" noEditPoints="1" noAdjustHandles="1" noChangeArrowheads="1" noChangeShapeType="1" noTextEdit="1"/>
                </p:cNvSpPr>
                <p:nvPr/>
              </p:nvSpPr>
              <p:spPr bwMode="auto">
                <a:xfrm>
                  <a:off x="7455706" y="2709036"/>
                  <a:ext cx="341916" cy="311322"/>
                </a:xfrm>
                <a:prstGeom prst="rect">
                  <a:avLst/>
                </a:prstGeom>
                <a:blipFill>
                  <a:blip r:embed="rId7"/>
                  <a:stretch>
                    <a:fillRect t="-3846" b="-23077"/>
                  </a:stretch>
                </a:blipFill>
                <a:ln w="9525">
                  <a:noFill/>
                  <a:miter lim="800000"/>
                  <a:headEnd/>
                  <a:tailEnd/>
                </a:ln>
              </p:spPr>
              <p:txBody>
                <a:bodyPr/>
                <a:lstStyle/>
                <a:p>
                  <a:r>
                    <a:rPr lang="en-US">
                      <a:noFill/>
                    </a:rPr>
                    <a:t> </a:t>
                  </a:r>
                </a:p>
              </p:txBody>
            </p:sp>
          </mc:Fallback>
        </mc:AlternateContent>
        <p:cxnSp>
          <p:nvCxnSpPr>
            <p:cNvPr id="21" name="Straight Connector 20">
              <a:extLst>
                <a:ext uri="{FF2B5EF4-FFF2-40B4-BE49-F238E27FC236}">
                  <a16:creationId xmlns:a16="http://schemas.microsoft.com/office/drawing/2014/main" id="{571C3118-4A5F-5A48-B194-4A9EE5A3CE9F}"/>
                </a:ext>
              </a:extLst>
            </p:cNvPr>
            <p:cNvCxnSpPr>
              <a:cxnSpLocks/>
            </p:cNvCxnSpPr>
            <p:nvPr/>
          </p:nvCxnSpPr>
          <p:spPr>
            <a:xfrm>
              <a:off x="3848016" y="2462697"/>
              <a:ext cx="0" cy="179610"/>
            </a:xfrm>
            <a:prstGeom prst="line">
              <a:avLst/>
            </a:prstGeom>
            <a:noFill/>
            <a:ln w="28575" cap="flat" cmpd="sng" algn="ctr">
              <a:solidFill>
                <a:sysClr val="windowText" lastClr="000000"/>
              </a:solidFill>
              <a:prstDash val="solid"/>
              <a:miter lim="800000"/>
            </a:ln>
            <a:effectLst/>
          </p:spPr>
        </p:cxnSp>
        <p:cxnSp>
          <p:nvCxnSpPr>
            <p:cNvPr id="22" name="Straight Connector 21">
              <a:extLst>
                <a:ext uri="{FF2B5EF4-FFF2-40B4-BE49-F238E27FC236}">
                  <a16:creationId xmlns:a16="http://schemas.microsoft.com/office/drawing/2014/main" id="{A9534D3D-D428-E94D-824B-DC40FD659F26}"/>
                </a:ext>
              </a:extLst>
            </p:cNvPr>
            <p:cNvCxnSpPr>
              <a:cxnSpLocks/>
            </p:cNvCxnSpPr>
            <p:nvPr/>
          </p:nvCxnSpPr>
          <p:spPr>
            <a:xfrm>
              <a:off x="4613259" y="2462697"/>
              <a:ext cx="0" cy="179610"/>
            </a:xfrm>
            <a:prstGeom prst="line">
              <a:avLst/>
            </a:prstGeom>
            <a:noFill/>
            <a:ln w="28575" cap="flat" cmpd="sng" algn="ctr">
              <a:solidFill>
                <a:sysClr val="windowText" lastClr="000000"/>
              </a:solidFill>
              <a:prstDash val="solid"/>
              <a:miter lim="800000"/>
            </a:ln>
            <a:effectLst/>
          </p:spPr>
        </p:cxnSp>
        <p:cxnSp>
          <p:nvCxnSpPr>
            <p:cNvPr id="23" name="Straight Connector 22">
              <a:extLst>
                <a:ext uri="{FF2B5EF4-FFF2-40B4-BE49-F238E27FC236}">
                  <a16:creationId xmlns:a16="http://schemas.microsoft.com/office/drawing/2014/main" id="{B75AF532-AB5B-D34D-8C33-F2AA1285E700}"/>
                </a:ext>
              </a:extLst>
            </p:cNvPr>
            <p:cNvCxnSpPr>
              <a:cxnSpLocks/>
            </p:cNvCxnSpPr>
            <p:nvPr/>
          </p:nvCxnSpPr>
          <p:spPr>
            <a:xfrm>
              <a:off x="6088621" y="2462697"/>
              <a:ext cx="0" cy="179610"/>
            </a:xfrm>
            <a:prstGeom prst="line">
              <a:avLst/>
            </a:prstGeom>
            <a:noFill/>
            <a:ln w="28575" cap="flat" cmpd="sng" algn="ctr">
              <a:solidFill>
                <a:sysClr val="windowText" lastClr="000000"/>
              </a:solidFill>
              <a:prstDash val="solid"/>
              <a:miter lim="800000"/>
            </a:ln>
            <a:effectLst/>
          </p:spPr>
        </p:cxnSp>
        <p:sp>
          <p:nvSpPr>
            <p:cNvPr id="24" name="Text Box 2">
              <a:extLst>
                <a:ext uri="{FF2B5EF4-FFF2-40B4-BE49-F238E27FC236}">
                  <a16:creationId xmlns:a16="http://schemas.microsoft.com/office/drawing/2014/main" id="{4C32944F-D20C-FC45-9BF3-06111BDE3BCC}"/>
                </a:ext>
              </a:extLst>
            </p:cNvPr>
            <p:cNvSpPr txBox="1">
              <a:spLocks noChangeArrowheads="1"/>
            </p:cNvSpPr>
            <p:nvPr/>
          </p:nvSpPr>
          <p:spPr bwMode="auto">
            <a:xfrm>
              <a:off x="3490596" y="2035837"/>
              <a:ext cx="714839" cy="274859"/>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0.25 </a:t>
              </a:r>
            </a:p>
          </p:txBody>
        </p:sp>
        <p:sp>
          <p:nvSpPr>
            <p:cNvPr id="25" name="Text Box 2">
              <a:extLst>
                <a:ext uri="{FF2B5EF4-FFF2-40B4-BE49-F238E27FC236}">
                  <a16:creationId xmlns:a16="http://schemas.microsoft.com/office/drawing/2014/main" id="{3944F4E4-8AE9-4746-9915-5E75AC919B7F}"/>
                </a:ext>
              </a:extLst>
            </p:cNvPr>
            <p:cNvSpPr txBox="1">
              <a:spLocks noChangeArrowheads="1"/>
            </p:cNvSpPr>
            <p:nvPr/>
          </p:nvSpPr>
          <p:spPr bwMode="auto">
            <a:xfrm>
              <a:off x="4212846" y="2043789"/>
              <a:ext cx="714839" cy="274859"/>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0.3</a:t>
              </a:r>
            </a:p>
          </p:txBody>
        </p:sp>
        <p:sp>
          <p:nvSpPr>
            <p:cNvPr id="26" name="Text Box 2">
              <a:extLst>
                <a:ext uri="{FF2B5EF4-FFF2-40B4-BE49-F238E27FC236}">
                  <a16:creationId xmlns:a16="http://schemas.microsoft.com/office/drawing/2014/main" id="{678FFADC-9E86-2649-9698-064FD302E05D}"/>
                </a:ext>
              </a:extLst>
            </p:cNvPr>
            <p:cNvSpPr txBox="1">
              <a:spLocks noChangeArrowheads="1"/>
            </p:cNvSpPr>
            <p:nvPr/>
          </p:nvSpPr>
          <p:spPr bwMode="auto">
            <a:xfrm>
              <a:off x="5731017" y="2035875"/>
              <a:ext cx="714839" cy="274859"/>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0.5</a:t>
              </a:r>
            </a:p>
          </p:txBody>
        </p:sp>
        <p:sp>
          <p:nvSpPr>
            <p:cNvPr id="27" name="Text Box 2">
              <a:extLst>
                <a:ext uri="{FF2B5EF4-FFF2-40B4-BE49-F238E27FC236}">
                  <a16:creationId xmlns:a16="http://schemas.microsoft.com/office/drawing/2014/main" id="{729D3160-4D72-AF4D-B8DD-0E71C3305A94}"/>
                </a:ext>
              </a:extLst>
            </p:cNvPr>
            <p:cNvSpPr txBox="1">
              <a:spLocks noChangeArrowheads="1"/>
            </p:cNvSpPr>
            <p:nvPr/>
          </p:nvSpPr>
          <p:spPr bwMode="auto">
            <a:xfrm>
              <a:off x="7256599" y="2031775"/>
              <a:ext cx="714839" cy="274859"/>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0.6</a:t>
              </a:r>
            </a:p>
          </p:txBody>
        </p:sp>
        <p:sp>
          <p:nvSpPr>
            <p:cNvPr id="28" name="Text Box 2">
              <a:extLst>
                <a:ext uri="{FF2B5EF4-FFF2-40B4-BE49-F238E27FC236}">
                  <a16:creationId xmlns:a16="http://schemas.microsoft.com/office/drawing/2014/main" id="{B5405E55-FD48-EF46-B6DE-4FD84AEF07D1}"/>
                </a:ext>
              </a:extLst>
            </p:cNvPr>
            <p:cNvSpPr txBox="1">
              <a:spLocks noChangeArrowheads="1"/>
            </p:cNvSpPr>
            <p:nvPr/>
          </p:nvSpPr>
          <p:spPr bwMode="auto">
            <a:xfrm>
              <a:off x="8031411" y="2026631"/>
              <a:ext cx="714839" cy="274859"/>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0.75</a:t>
              </a:r>
            </a:p>
          </p:txBody>
        </p:sp>
        <p:sp>
          <p:nvSpPr>
            <p:cNvPr id="29" name="Text Box 2">
              <a:extLst>
                <a:ext uri="{FF2B5EF4-FFF2-40B4-BE49-F238E27FC236}">
                  <a16:creationId xmlns:a16="http://schemas.microsoft.com/office/drawing/2014/main" id="{B20CE207-4353-7E47-AC00-959AF668323D}"/>
                </a:ext>
              </a:extLst>
            </p:cNvPr>
            <p:cNvSpPr txBox="1">
              <a:spLocks noChangeArrowheads="1"/>
            </p:cNvSpPr>
            <p:nvPr/>
          </p:nvSpPr>
          <p:spPr bwMode="auto">
            <a:xfrm>
              <a:off x="3174940" y="1607666"/>
              <a:ext cx="714839" cy="274859"/>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2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0.22</a:t>
              </a:r>
            </a:p>
          </p:txBody>
        </p:sp>
        <p:sp>
          <p:nvSpPr>
            <p:cNvPr id="30" name="Oval 29">
              <a:extLst>
                <a:ext uri="{FF2B5EF4-FFF2-40B4-BE49-F238E27FC236}">
                  <a16:creationId xmlns:a16="http://schemas.microsoft.com/office/drawing/2014/main" id="{4C8BC0F5-2BF6-3043-98E6-FDB198EE9846}"/>
                </a:ext>
              </a:extLst>
            </p:cNvPr>
            <p:cNvSpPr/>
            <p:nvPr/>
          </p:nvSpPr>
          <p:spPr>
            <a:xfrm>
              <a:off x="3444767" y="2444295"/>
              <a:ext cx="187045" cy="18704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a:extLst>
                <a:ext uri="{FF2B5EF4-FFF2-40B4-BE49-F238E27FC236}">
                  <a16:creationId xmlns:a16="http://schemas.microsoft.com/office/drawing/2014/main" id="{405372EA-6F95-8243-AAD7-3402A310515E}"/>
                </a:ext>
              </a:extLst>
            </p:cNvPr>
            <p:cNvCxnSpPr/>
            <p:nvPr/>
          </p:nvCxnSpPr>
          <p:spPr>
            <a:xfrm>
              <a:off x="4589406" y="2020873"/>
              <a:ext cx="1827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C0F87961-BCE0-3E4F-B1F7-A14F0ADFE7E9}"/>
                </a:ext>
              </a:extLst>
            </p:cNvPr>
            <p:cNvCxnSpPr/>
            <p:nvPr/>
          </p:nvCxnSpPr>
          <p:spPr>
            <a:xfrm>
              <a:off x="7626664" y="2025969"/>
              <a:ext cx="1827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C731D04-D603-1E45-9B73-8D4B74517330}"/>
                </a:ext>
              </a:extLst>
            </p:cNvPr>
            <p:cNvCxnSpPr/>
            <p:nvPr/>
          </p:nvCxnSpPr>
          <p:spPr>
            <a:xfrm>
              <a:off x="7626664" y="2469202"/>
              <a:ext cx="0" cy="179610"/>
            </a:xfrm>
            <a:prstGeom prst="line">
              <a:avLst/>
            </a:prstGeom>
            <a:noFill/>
            <a:ln w="28575" cap="flat" cmpd="sng" algn="ctr">
              <a:solidFill>
                <a:sysClr val="windowText" lastClr="000000"/>
              </a:solidFill>
              <a:prstDash val="solid"/>
              <a:miter lim="800000"/>
            </a:ln>
            <a:effectLst/>
          </p:spPr>
        </p:cxnSp>
        <p:sp>
          <p:nvSpPr>
            <p:cNvPr id="34" name="TextBox 33">
              <a:extLst>
                <a:ext uri="{FF2B5EF4-FFF2-40B4-BE49-F238E27FC236}">
                  <a16:creationId xmlns:a16="http://schemas.microsoft.com/office/drawing/2014/main" id="{8798BB2F-750B-3343-B72E-35FCDE223F60}"/>
                </a:ext>
              </a:extLst>
            </p:cNvPr>
            <p:cNvSpPr txBox="1"/>
            <p:nvPr/>
          </p:nvSpPr>
          <p:spPr>
            <a:xfrm>
              <a:off x="1335314" y="841829"/>
              <a:ext cx="9463970" cy="400110"/>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Find the decimal number 0.22 on the number line and the nearest decimal benchmark.</a:t>
              </a:r>
            </a:p>
          </p:txBody>
        </p:sp>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B160F0BF-7538-3145-B58D-183ADEE9A583}"/>
                    </a:ext>
                  </a:extLst>
                </p:cNvPr>
                <p:cNvSpPr txBox="1"/>
                <p:nvPr/>
              </p:nvSpPr>
              <p:spPr>
                <a:xfrm>
                  <a:off x="1324762" y="3443495"/>
                  <a:ext cx="9463970" cy="761299"/>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The decimal number 0.22 is close to the benchmark 0.25, which we know is equal to the common fraction </a:t>
                  </a:r>
                  <a14:m>
                    <m:oMath xmlns:m="http://schemas.openxmlformats.org/officeDocument/2006/math">
                      <m:box>
                        <m:boxPr>
                          <m:ctrlPr>
                            <a:rPr lang="en-US" sz="20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20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0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20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20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mc:Choice>
          <mc:Fallback xmlns="">
            <p:sp>
              <p:nvSpPr>
                <p:cNvPr id="35" name="TextBox 34">
                  <a:extLst>
                    <a:ext uri="{FF2B5EF4-FFF2-40B4-BE49-F238E27FC236}">
                      <a16:creationId xmlns:a16="http://schemas.microsoft.com/office/drawing/2014/main" id="{B160F0BF-7538-3145-B58D-183ADEE9A583}"/>
                    </a:ext>
                  </a:extLst>
                </p:cNvPr>
                <p:cNvSpPr txBox="1">
                  <a:spLocks noRot="1" noChangeAspect="1" noMove="1" noResize="1" noEditPoints="1" noAdjustHandles="1" noChangeArrowheads="1" noChangeShapeType="1" noTextEdit="1"/>
                </p:cNvSpPr>
                <p:nvPr/>
              </p:nvSpPr>
              <p:spPr>
                <a:xfrm>
                  <a:off x="1324762" y="3443495"/>
                  <a:ext cx="9463970" cy="761299"/>
                </a:xfrm>
                <a:prstGeom prst="rect">
                  <a:avLst/>
                </a:prstGeom>
                <a:blipFill>
                  <a:blip r:embed="rId8"/>
                  <a:stretch>
                    <a:fillRect l="-670" t="-4918" b="-6557"/>
                  </a:stretch>
                </a:blipFill>
              </p:spPr>
              <p:txBody>
                <a:bodyPr/>
                <a:lstStyle/>
                <a:p>
                  <a:r>
                    <a:rPr lang="en-US">
                      <a:noFill/>
                    </a:rPr>
                    <a:t> </a:t>
                  </a:r>
                </a:p>
              </p:txBody>
            </p:sp>
          </mc:Fallback>
        </mc:AlternateContent>
      </p:grpSp>
      <p:sp>
        <p:nvSpPr>
          <p:cNvPr id="5" name="Slide Number Placeholder 4">
            <a:extLst>
              <a:ext uri="{FF2B5EF4-FFF2-40B4-BE49-F238E27FC236}">
                <a16:creationId xmlns:a16="http://schemas.microsoft.com/office/drawing/2014/main" id="{9729A78E-9C47-014A-9299-A404D8F06BC3}"/>
              </a:ext>
            </a:extLst>
          </p:cNvPr>
          <p:cNvSpPr>
            <a:spLocks noGrp="1"/>
          </p:cNvSpPr>
          <p:nvPr>
            <p:ph type="sldNum" sz="quarter" idx="12"/>
          </p:nvPr>
        </p:nvSpPr>
        <p:spPr/>
        <p:txBody>
          <a:bodyPr/>
          <a:lstStyle/>
          <a:p>
            <a:fld id="{C2926BDF-0A3D-4892-9CBE-21B5FA37E613}" type="slidenum">
              <a:rPr lang="en-US" smtClean="0"/>
              <a:t>23</a:t>
            </a:fld>
            <a:endParaRPr lang="en-US"/>
          </a:p>
        </p:txBody>
      </p:sp>
      <p:sp>
        <p:nvSpPr>
          <p:cNvPr id="36" name="TextBox 35">
            <a:extLst>
              <a:ext uri="{FF2B5EF4-FFF2-40B4-BE49-F238E27FC236}">
                <a16:creationId xmlns:a16="http://schemas.microsoft.com/office/drawing/2014/main" id="{3811C3C3-D198-A046-B26D-BC8F829B1D11}"/>
              </a:ext>
            </a:extLst>
          </p:cNvPr>
          <p:cNvSpPr txBox="1"/>
          <p:nvPr/>
        </p:nvSpPr>
        <p:spPr>
          <a:xfrm>
            <a:off x="3569117" y="5908435"/>
            <a:ext cx="5656036" cy="584775"/>
          </a:xfrm>
          <a:prstGeom prst="rect">
            <a:avLst/>
          </a:prstGeom>
          <a:noFill/>
        </p:spPr>
        <p:txBody>
          <a:bodyPr wrap="none" rtlCol="0">
            <a:spAutoFit/>
          </a:bodyPr>
          <a:lstStyle/>
          <a:p>
            <a:r>
              <a:rPr lang="en-US" sz="1400" dirty="0"/>
              <a:t>These images are adapted from TransMath® (Woodward and Stroh, 2015).</a:t>
            </a:r>
          </a:p>
          <a:p>
            <a:endParaRPr lang="en-US" dirty="0"/>
          </a:p>
        </p:txBody>
      </p:sp>
    </p:spTree>
    <p:extLst>
      <p:ext uri="{BB962C8B-B14F-4D97-AF65-F5344CB8AC3E}">
        <p14:creationId xmlns:p14="http://schemas.microsoft.com/office/powerpoint/2010/main" val="22023157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C94CF-279F-D344-B91F-006632A6971A}"/>
              </a:ext>
            </a:extLst>
          </p:cNvPr>
          <p:cNvSpPr>
            <a:spLocks noGrp="1"/>
          </p:cNvSpPr>
          <p:nvPr>
            <p:ph type="title"/>
          </p:nvPr>
        </p:nvSpPr>
        <p:spPr/>
        <p:txBody>
          <a:bodyPr/>
          <a:lstStyle/>
          <a:p>
            <a:pPr algn="ctr"/>
            <a:r>
              <a:rPr lang="en-US" dirty="0"/>
              <a:t>Using Manipulatives and Representations</a:t>
            </a:r>
            <a:br>
              <a:rPr lang="en-US" dirty="0"/>
            </a:br>
            <a:r>
              <a:rPr lang="en-US" sz="2700" dirty="0"/>
              <a:t>comparing fractions</a:t>
            </a:r>
          </a:p>
        </p:txBody>
      </p:sp>
      <p:sp>
        <p:nvSpPr>
          <p:cNvPr id="3" name="Content Placeholder 2">
            <a:extLst>
              <a:ext uri="{FF2B5EF4-FFF2-40B4-BE49-F238E27FC236}">
                <a16:creationId xmlns:a16="http://schemas.microsoft.com/office/drawing/2014/main" id="{0A313211-D61E-DF48-93E2-1FC94FDBCBA5}"/>
              </a:ext>
            </a:extLst>
          </p:cNvPr>
          <p:cNvSpPr>
            <a:spLocks noGrp="1"/>
          </p:cNvSpPr>
          <p:nvPr>
            <p:ph idx="1"/>
          </p:nvPr>
        </p:nvSpPr>
        <p:spPr>
          <a:xfrm>
            <a:off x="573167" y="1605476"/>
            <a:ext cx="5522834" cy="1136351"/>
          </a:xfrm>
        </p:spPr>
        <p:txBody>
          <a:bodyPr>
            <a:normAutofit fontScale="77500" lnSpcReduction="20000"/>
          </a:bodyPr>
          <a:lstStyle/>
          <a:p>
            <a:pPr marL="0" indent="0" algn="ctr">
              <a:lnSpc>
                <a:spcPct val="150000"/>
              </a:lnSpc>
              <a:buNone/>
            </a:pPr>
            <a:r>
              <a:rPr lang="en-US" dirty="0">
                <a:solidFill>
                  <a:schemeClr val="tx1"/>
                </a:solidFill>
              </a:rPr>
              <a:t>Patterns with numerators and denominators </a:t>
            </a:r>
          </a:p>
          <a:p>
            <a:pPr marL="0" indent="0">
              <a:lnSpc>
                <a:spcPct val="150000"/>
              </a:lnSpc>
              <a:buNone/>
            </a:pPr>
            <a:endParaRPr lang="en-US" dirty="0">
              <a:solidFill>
                <a:schemeClr val="tx1"/>
              </a:solidFill>
            </a:endParaRPr>
          </a:p>
          <a:p>
            <a:pPr marL="342900" lvl="1" indent="0">
              <a:lnSpc>
                <a:spcPct val="150000"/>
              </a:lnSpc>
              <a:buNone/>
            </a:pPr>
            <a:endParaRPr lang="en-US" dirty="0">
              <a:solidFill>
                <a:schemeClr val="tx1"/>
              </a:solidFill>
            </a:endParaRPr>
          </a:p>
          <a:p>
            <a:pPr marL="342900" lvl="1" indent="0">
              <a:lnSpc>
                <a:spcPct val="150000"/>
              </a:lnSpc>
              <a:buNone/>
            </a:pPr>
            <a:endParaRPr lang="en-US" dirty="0">
              <a:solidFill>
                <a:schemeClr val="tx1"/>
              </a:solidFill>
            </a:endParaRPr>
          </a:p>
          <a:p>
            <a:pPr marL="0" indent="0">
              <a:lnSpc>
                <a:spcPct val="150000"/>
              </a:lnSpc>
              <a:buNone/>
            </a:pPr>
            <a:endParaRPr lang="en-US" dirty="0">
              <a:solidFill>
                <a:schemeClr val="tx1"/>
              </a:solidFill>
            </a:endParaRPr>
          </a:p>
          <a:p>
            <a:pPr marL="0" indent="0">
              <a:lnSpc>
                <a:spcPct val="150000"/>
              </a:lnSpc>
              <a:buNone/>
            </a:pPr>
            <a:endParaRPr lang="en-US" dirty="0">
              <a:solidFill>
                <a:schemeClr val="tx1"/>
              </a:solidFill>
            </a:endParaRPr>
          </a:p>
        </p:txBody>
      </p:sp>
      <p:grpSp>
        <p:nvGrpSpPr>
          <p:cNvPr id="138" name="Group 137">
            <a:extLst>
              <a:ext uri="{FF2B5EF4-FFF2-40B4-BE49-F238E27FC236}">
                <a16:creationId xmlns:a16="http://schemas.microsoft.com/office/drawing/2014/main" id="{EC591A59-8AB9-9A4B-B8F0-79C63508B30B}"/>
              </a:ext>
            </a:extLst>
          </p:cNvPr>
          <p:cNvGrpSpPr/>
          <p:nvPr/>
        </p:nvGrpSpPr>
        <p:grpSpPr>
          <a:xfrm>
            <a:off x="529090" y="2958072"/>
            <a:ext cx="5265777" cy="2891742"/>
            <a:chOff x="5283589" y="3966258"/>
            <a:chExt cx="5265777" cy="2891742"/>
          </a:xfrm>
        </p:grpSpPr>
        <p:sp>
          <p:nvSpPr>
            <p:cNvPr id="67" name="Rectangle 66">
              <a:extLst>
                <a:ext uri="{FF2B5EF4-FFF2-40B4-BE49-F238E27FC236}">
                  <a16:creationId xmlns:a16="http://schemas.microsoft.com/office/drawing/2014/main" id="{DD48F621-998C-304B-8C96-C46897B0940A}"/>
                </a:ext>
              </a:extLst>
            </p:cNvPr>
            <p:cNvSpPr/>
            <p:nvPr/>
          </p:nvSpPr>
          <p:spPr>
            <a:xfrm>
              <a:off x="5283589" y="3966258"/>
              <a:ext cx="5265777" cy="2891742"/>
            </a:xfrm>
            <a:prstGeom prst="rect">
              <a:avLst/>
            </a:prstGeom>
            <a:solidFill>
              <a:schemeClr val="bg1"/>
            </a:solid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dirty="0">
                <a:solidFill>
                  <a:prstClr val="black"/>
                </a:solidFill>
              </a:endParaRPr>
            </a:p>
          </p:txBody>
        </p:sp>
        <p:grpSp>
          <p:nvGrpSpPr>
            <p:cNvPr id="82" name="Group 81">
              <a:extLst>
                <a:ext uri="{FF2B5EF4-FFF2-40B4-BE49-F238E27FC236}">
                  <a16:creationId xmlns:a16="http://schemas.microsoft.com/office/drawing/2014/main" id="{BA04CA51-D2AE-694C-8077-04AB5B3C2292}"/>
                </a:ext>
              </a:extLst>
            </p:cNvPr>
            <p:cNvGrpSpPr/>
            <p:nvPr/>
          </p:nvGrpSpPr>
          <p:grpSpPr>
            <a:xfrm>
              <a:off x="5456583" y="4400205"/>
              <a:ext cx="4919869" cy="470922"/>
              <a:chOff x="5456583" y="4400205"/>
              <a:chExt cx="4919869" cy="470922"/>
            </a:xfrm>
          </p:grpSpPr>
          <p:sp>
            <p:nvSpPr>
              <p:cNvPr id="81" name="Rectangle 80">
                <a:extLst>
                  <a:ext uri="{FF2B5EF4-FFF2-40B4-BE49-F238E27FC236}">
                    <a16:creationId xmlns:a16="http://schemas.microsoft.com/office/drawing/2014/main" id="{3E8E5372-40E5-8A42-AB7D-8FA215E0CDA9}"/>
                  </a:ext>
                </a:extLst>
              </p:cNvPr>
              <p:cNvSpPr/>
              <p:nvPr/>
            </p:nvSpPr>
            <p:spPr>
              <a:xfrm>
                <a:off x="5661272" y="4400205"/>
                <a:ext cx="2254896" cy="89805"/>
              </a:xfrm>
              <a:prstGeom prst="rect">
                <a:avLst/>
              </a:prstGeom>
              <a:solidFill>
                <a:srgbClr val="EC96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8" name="Straight Arrow Connector 67">
                <a:extLst>
                  <a:ext uri="{FF2B5EF4-FFF2-40B4-BE49-F238E27FC236}">
                    <a16:creationId xmlns:a16="http://schemas.microsoft.com/office/drawing/2014/main" id="{B3F096A3-D6C9-6146-A0C6-0CD3E11F58B7}"/>
                  </a:ext>
                </a:extLst>
              </p:cNvPr>
              <p:cNvCxnSpPr>
                <a:cxnSpLocks/>
              </p:cNvCxnSpPr>
              <p:nvPr/>
            </p:nvCxnSpPr>
            <p:spPr>
              <a:xfrm>
                <a:off x="5456583" y="4490010"/>
                <a:ext cx="4919869" cy="0"/>
              </a:xfrm>
              <a:prstGeom prst="straightConnector1">
                <a:avLst/>
              </a:prstGeom>
              <a:noFill/>
              <a:ln w="12700" cap="flat" cmpd="sng" algn="ctr">
                <a:solidFill>
                  <a:sysClr val="windowText" lastClr="000000"/>
                </a:solidFill>
                <a:prstDash val="solid"/>
                <a:miter lim="800000"/>
                <a:headEnd type="triangle"/>
                <a:tailEnd type="triangle"/>
              </a:ln>
              <a:effectLst/>
            </p:spPr>
          </p:cxnSp>
          <p:cxnSp>
            <p:nvCxnSpPr>
              <p:cNvPr id="69" name="Straight Connector 68">
                <a:extLst>
                  <a:ext uri="{FF2B5EF4-FFF2-40B4-BE49-F238E27FC236}">
                    <a16:creationId xmlns:a16="http://schemas.microsoft.com/office/drawing/2014/main" id="{86030CD4-2AF4-484E-9EDA-BD6AD4EA2852}"/>
                  </a:ext>
                </a:extLst>
              </p:cNvPr>
              <p:cNvCxnSpPr>
                <a:cxnSpLocks/>
              </p:cNvCxnSpPr>
              <p:nvPr/>
            </p:nvCxnSpPr>
            <p:spPr>
              <a:xfrm>
                <a:off x="5661272" y="4400205"/>
                <a:ext cx="0" cy="179610"/>
              </a:xfrm>
              <a:prstGeom prst="line">
                <a:avLst/>
              </a:prstGeom>
              <a:noFill/>
              <a:ln w="12700" cap="flat" cmpd="sng" algn="ctr">
                <a:solidFill>
                  <a:sysClr val="windowText" lastClr="000000"/>
                </a:solidFill>
                <a:prstDash val="solid"/>
                <a:miter lim="800000"/>
              </a:ln>
              <a:effectLst/>
            </p:spPr>
          </p:cxnSp>
          <p:cxnSp>
            <p:nvCxnSpPr>
              <p:cNvPr id="70" name="Straight Connector 69">
                <a:extLst>
                  <a:ext uri="{FF2B5EF4-FFF2-40B4-BE49-F238E27FC236}">
                    <a16:creationId xmlns:a16="http://schemas.microsoft.com/office/drawing/2014/main" id="{8AD4DBC5-3202-934C-8E32-4276FEF9B22C}"/>
                  </a:ext>
                </a:extLst>
              </p:cNvPr>
              <p:cNvCxnSpPr>
                <a:cxnSpLocks/>
              </p:cNvCxnSpPr>
              <p:nvPr/>
            </p:nvCxnSpPr>
            <p:spPr>
              <a:xfrm>
                <a:off x="10175832" y="4400205"/>
                <a:ext cx="0" cy="179610"/>
              </a:xfrm>
              <a:prstGeom prst="line">
                <a:avLst/>
              </a:prstGeom>
              <a:noFill/>
              <a:ln w="12700" cap="flat" cmpd="sng" algn="ctr">
                <a:solidFill>
                  <a:sysClr val="windowText" lastClr="000000"/>
                </a:solidFill>
                <a:prstDash val="solid"/>
                <a:miter lim="800000"/>
              </a:ln>
              <a:effectLst/>
            </p:spPr>
          </p:cxnSp>
          <p:cxnSp>
            <p:nvCxnSpPr>
              <p:cNvPr id="71" name="Straight Connector 70">
                <a:extLst>
                  <a:ext uri="{FF2B5EF4-FFF2-40B4-BE49-F238E27FC236}">
                    <a16:creationId xmlns:a16="http://schemas.microsoft.com/office/drawing/2014/main" id="{1176A84D-4788-FB47-BFD8-27E6D30E9DEE}"/>
                  </a:ext>
                </a:extLst>
              </p:cNvPr>
              <p:cNvCxnSpPr>
                <a:cxnSpLocks/>
              </p:cNvCxnSpPr>
              <p:nvPr/>
            </p:nvCxnSpPr>
            <p:spPr>
              <a:xfrm>
                <a:off x="9423407" y="4400205"/>
                <a:ext cx="0" cy="179610"/>
              </a:xfrm>
              <a:prstGeom prst="line">
                <a:avLst/>
              </a:prstGeom>
              <a:noFill/>
              <a:ln w="12700" cap="flat" cmpd="sng" algn="ctr">
                <a:solidFill>
                  <a:sysClr val="windowText" lastClr="000000"/>
                </a:solidFill>
                <a:prstDash val="solid"/>
                <a:miter lim="800000"/>
              </a:ln>
              <a:effectLst/>
            </p:spPr>
          </p:cxnSp>
          <p:cxnSp>
            <p:nvCxnSpPr>
              <p:cNvPr id="72" name="Straight Connector 71">
                <a:extLst>
                  <a:ext uri="{FF2B5EF4-FFF2-40B4-BE49-F238E27FC236}">
                    <a16:creationId xmlns:a16="http://schemas.microsoft.com/office/drawing/2014/main" id="{39C44527-C6E4-8640-988F-FCB9CB546BA8}"/>
                  </a:ext>
                </a:extLst>
              </p:cNvPr>
              <p:cNvCxnSpPr>
                <a:cxnSpLocks/>
              </p:cNvCxnSpPr>
              <p:nvPr/>
            </p:nvCxnSpPr>
            <p:spPr>
              <a:xfrm>
                <a:off x="8670980" y="4400205"/>
                <a:ext cx="0" cy="179610"/>
              </a:xfrm>
              <a:prstGeom prst="line">
                <a:avLst/>
              </a:prstGeom>
              <a:noFill/>
              <a:ln w="12700" cap="flat" cmpd="sng" algn="ctr">
                <a:solidFill>
                  <a:sysClr val="windowText" lastClr="000000"/>
                </a:solidFill>
                <a:prstDash val="solid"/>
                <a:miter lim="800000"/>
              </a:ln>
              <a:effectLst/>
            </p:spPr>
          </p:cxnSp>
          <p:cxnSp>
            <p:nvCxnSpPr>
              <p:cNvPr id="73" name="Straight Connector 72">
                <a:extLst>
                  <a:ext uri="{FF2B5EF4-FFF2-40B4-BE49-F238E27FC236}">
                    <a16:creationId xmlns:a16="http://schemas.microsoft.com/office/drawing/2014/main" id="{8B49B319-53C5-654D-B49D-C6FD014A38CB}"/>
                  </a:ext>
                </a:extLst>
              </p:cNvPr>
              <p:cNvCxnSpPr>
                <a:cxnSpLocks/>
              </p:cNvCxnSpPr>
              <p:nvPr/>
            </p:nvCxnSpPr>
            <p:spPr>
              <a:xfrm>
                <a:off x="7918553" y="4400205"/>
                <a:ext cx="0" cy="179610"/>
              </a:xfrm>
              <a:prstGeom prst="line">
                <a:avLst/>
              </a:prstGeom>
              <a:noFill/>
              <a:ln w="12700" cap="flat" cmpd="sng" algn="ctr">
                <a:solidFill>
                  <a:sysClr val="windowText" lastClr="000000"/>
                </a:solidFill>
                <a:prstDash val="solid"/>
                <a:miter lim="800000"/>
              </a:ln>
              <a:effectLst/>
            </p:spPr>
          </p:cxnSp>
          <p:cxnSp>
            <p:nvCxnSpPr>
              <p:cNvPr id="74" name="Straight Connector 73">
                <a:extLst>
                  <a:ext uri="{FF2B5EF4-FFF2-40B4-BE49-F238E27FC236}">
                    <a16:creationId xmlns:a16="http://schemas.microsoft.com/office/drawing/2014/main" id="{CF593667-8ED0-2341-972A-20FD044EB11E}"/>
                  </a:ext>
                </a:extLst>
              </p:cNvPr>
              <p:cNvCxnSpPr>
                <a:cxnSpLocks/>
              </p:cNvCxnSpPr>
              <p:nvPr/>
            </p:nvCxnSpPr>
            <p:spPr>
              <a:xfrm>
                <a:off x="7166126" y="4400205"/>
                <a:ext cx="0" cy="179610"/>
              </a:xfrm>
              <a:prstGeom prst="line">
                <a:avLst/>
              </a:prstGeom>
              <a:noFill/>
              <a:ln w="12700" cap="flat" cmpd="sng" algn="ctr">
                <a:solidFill>
                  <a:sysClr val="windowText" lastClr="000000"/>
                </a:solidFill>
                <a:prstDash val="solid"/>
                <a:miter lim="800000"/>
              </a:ln>
              <a:effectLst/>
            </p:spPr>
          </p:cxnSp>
          <p:cxnSp>
            <p:nvCxnSpPr>
              <p:cNvPr id="75" name="Straight Connector 74">
                <a:extLst>
                  <a:ext uri="{FF2B5EF4-FFF2-40B4-BE49-F238E27FC236}">
                    <a16:creationId xmlns:a16="http://schemas.microsoft.com/office/drawing/2014/main" id="{CF7D165C-EB48-274C-9804-ADF490E8EBEE}"/>
                  </a:ext>
                </a:extLst>
              </p:cNvPr>
              <p:cNvCxnSpPr>
                <a:cxnSpLocks/>
              </p:cNvCxnSpPr>
              <p:nvPr/>
            </p:nvCxnSpPr>
            <p:spPr>
              <a:xfrm>
                <a:off x="6413699" y="4400205"/>
                <a:ext cx="0" cy="179610"/>
              </a:xfrm>
              <a:prstGeom prst="line">
                <a:avLst/>
              </a:prstGeom>
              <a:noFill/>
              <a:ln w="12700" cap="flat" cmpd="sng" algn="ctr">
                <a:solidFill>
                  <a:sysClr val="windowText" lastClr="000000"/>
                </a:solidFill>
                <a:prstDash val="solid"/>
                <a:miter lim="800000"/>
              </a:ln>
              <a:effectLst/>
            </p:spPr>
          </p:cxnSp>
          <p:sp>
            <p:nvSpPr>
              <p:cNvPr id="76" name="Text Box 2">
                <a:extLst>
                  <a:ext uri="{FF2B5EF4-FFF2-40B4-BE49-F238E27FC236}">
                    <a16:creationId xmlns:a16="http://schemas.microsoft.com/office/drawing/2014/main" id="{FA992735-C387-CC4E-9937-608E67F910E8}"/>
                  </a:ext>
                </a:extLst>
              </p:cNvPr>
              <p:cNvSpPr txBox="1">
                <a:spLocks noChangeArrowheads="1"/>
              </p:cNvSpPr>
              <p:nvPr/>
            </p:nvSpPr>
            <p:spPr bwMode="auto">
              <a:xfrm>
                <a:off x="5490314" y="455980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 </a:t>
                </a:r>
              </a:p>
            </p:txBody>
          </p:sp>
          <p:sp>
            <p:nvSpPr>
              <p:cNvPr id="77" name="Text Box 2">
                <a:extLst>
                  <a:ext uri="{FF2B5EF4-FFF2-40B4-BE49-F238E27FC236}">
                    <a16:creationId xmlns:a16="http://schemas.microsoft.com/office/drawing/2014/main" id="{E49B2EEE-7D0D-EA49-8D5B-352EFD60EFBB}"/>
                  </a:ext>
                </a:extLst>
              </p:cNvPr>
              <p:cNvSpPr txBox="1">
                <a:spLocks noChangeArrowheads="1"/>
              </p:cNvSpPr>
              <p:nvPr/>
            </p:nvSpPr>
            <p:spPr bwMode="auto">
              <a:xfrm>
                <a:off x="9992553" y="455980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 </a:t>
                </a:r>
              </a:p>
            </p:txBody>
          </p:sp>
          <mc:AlternateContent xmlns:mc="http://schemas.openxmlformats.org/markup-compatibility/2006" xmlns:a14="http://schemas.microsoft.com/office/drawing/2010/main">
            <mc:Choice Requires="a14">
              <p:sp>
                <p:nvSpPr>
                  <p:cNvPr id="78" name="Text Box 2">
                    <a:extLst>
                      <a:ext uri="{FF2B5EF4-FFF2-40B4-BE49-F238E27FC236}">
                        <a16:creationId xmlns:a16="http://schemas.microsoft.com/office/drawing/2014/main" id="{1983F031-51E1-0246-B42E-0C2B3003DF73}"/>
                      </a:ext>
                    </a:extLst>
                  </p:cNvPr>
                  <p:cNvSpPr txBox="1">
                    <a:spLocks noChangeArrowheads="1"/>
                  </p:cNvSpPr>
                  <p:nvPr/>
                </p:nvSpPr>
                <p:spPr bwMode="auto">
                  <a:xfrm>
                    <a:off x="7745210" y="455980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2</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78" name="Text Box 2">
                    <a:extLst>
                      <a:ext uri="{FF2B5EF4-FFF2-40B4-BE49-F238E27FC236}">
                        <a16:creationId xmlns:a16="http://schemas.microsoft.com/office/drawing/2014/main" id="{1983F031-51E1-0246-B42E-0C2B3003DF73}"/>
                      </a:ext>
                    </a:extLst>
                  </p:cNvPr>
                  <p:cNvSpPr txBox="1">
                    <a:spLocks noRot="1" noChangeAspect="1" noMove="1" noResize="1" noEditPoints="1" noAdjustHandles="1" noChangeArrowheads="1" noChangeShapeType="1" noTextEdit="1"/>
                  </p:cNvSpPr>
                  <p:nvPr/>
                </p:nvSpPr>
                <p:spPr bwMode="auto">
                  <a:xfrm>
                    <a:off x="7745210" y="4559805"/>
                    <a:ext cx="341916" cy="311322"/>
                  </a:xfrm>
                  <a:prstGeom prst="rect">
                    <a:avLst/>
                  </a:prstGeom>
                  <a:blipFill>
                    <a:blip r:embed="rId3"/>
                    <a:stretch>
                      <a:fillRect/>
                    </a:stretch>
                  </a:blipFill>
                  <a:ln w="9525">
                    <a:noFill/>
                    <a:miter lim="800000"/>
                    <a:headEnd/>
                    <a:tailEnd/>
                  </a:ln>
                </p:spPr>
                <p:txBody>
                  <a:bodyPr/>
                  <a:lstStyle/>
                  <a:p>
                    <a:r>
                      <a:rPr lang="en-US">
                        <a:noFill/>
                      </a:rPr>
                      <a:t> </a:t>
                    </a:r>
                  </a:p>
                </p:txBody>
              </p:sp>
            </mc:Fallback>
          </mc:AlternateContent>
        </p:grpSp>
        <p:sp>
          <p:nvSpPr>
            <p:cNvPr id="79" name="TextBox 78">
              <a:extLst>
                <a:ext uri="{FF2B5EF4-FFF2-40B4-BE49-F238E27FC236}">
                  <a16:creationId xmlns:a16="http://schemas.microsoft.com/office/drawing/2014/main" id="{8FCA29AD-6168-0A4B-8B77-C3EB068D5D05}"/>
                </a:ext>
              </a:extLst>
            </p:cNvPr>
            <p:cNvSpPr txBox="1"/>
            <p:nvPr/>
          </p:nvSpPr>
          <p:spPr>
            <a:xfrm>
              <a:off x="5327665" y="4026497"/>
              <a:ext cx="5048778" cy="276999"/>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The pattern is easy to see when these fractions are shown on number lines.</a:t>
              </a:r>
            </a:p>
          </p:txBody>
        </p:sp>
        <p:grpSp>
          <p:nvGrpSpPr>
            <p:cNvPr id="83" name="Group 82">
              <a:extLst>
                <a:ext uri="{FF2B5EF4-FFF2-40B4-BE49-F238E27FC236}">
                  <a16:creationId xmlns:a16="http://schemas.microsoft.com/office/drawing/2014/main" id="{9CE1ABC0-DEC1-A040-A751-9F4C1B631595}"/>
                </a:ext>
              </a:extLst>
            </p:cNvPr>
            <p:cNvGrpSpPr/>
            <p:nvPr/>
          </p:nvGrpSpPr>
          <p:grpSpPr>
            <a:xfrm>
              <a:off x="5456583" y="4919056"/>
              <a:ext cx="4919869" cy="470922"/>
              <a:chOff x="5456583" y="4400205"/>
              <a:chExt cx="4919869" cy="470922"/>
            </a:xfrm>
          </p:grpSpPr>
          <p:sp>
            <p:nvSpPr>
              <p:cNvPr id="84" name="Rectangle 83">
                <a:extLst>
                  <a:ext uri="{FF2B5EF4-FFF2-40B4-BE49-F238E27FC236}">
                    <a16:creationId xmlns:a16="http://schemas.microsoft.com/office/drawing/2014/main" id="{F8A204C6-54BE-E142-9EF4-F934D630E0D8}"/>
                  </a:ext>
                </a:extLst>
              </p:cNvPr>
              <p:cNvSpPr/>
              <p:nvPr/>
            </p:nvSpPr>
            <p:spPr>
              <a:xfrm>
                <a:off x="5661272" y="4400205"/>
                <a:ext cx="1515113" cy="89805"/>
              </a:xfrm>
              <a:prstGeom prst="rect">
                <a:avLst/>
              </a:prstGeom>
              <a:solidFill>
                <a:srgbClr val="EC96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5" name="Straight Arrow Connector 84">
                <a:extLst>
                  <a:ext uri="{FF2B5EF4-FFF2-40B4-BE49-F238E27FC236}">
                    <a16:creationId xmlns:a16="http://schemas.microsoft.com/office/drawing/2014/main" id="{515A5D14-16EE-CC4C-87B8-C1D1A17EFAFE}"/>
                  </a:ext>
                </a:extLst>
              </p:cNvPr>
              <p:cNvCxnSpPr>
                <a:cxnSpLocks/>
              </p:cNvCxnSpPr>
              <p:nvPr/>
            </p:nvCxnSpPr>
            <p:spPr>
              <a:xfrm>
                <a:off x="5456583" y="4490010"/>
                <a:ext cx="4919869" cy="0"/>
              </a:xfrm>
              <a:prstGeom prst="straightConnector1">
                <a:avLst/>
              </a:prstGeom>
              <a:noFill/>
              <a:ln w="12700" cap="flat" cmpd="sng" algn="ctr">
                <a:solidFill>
                  <a:sysClr val="windowText" lastClr="000000"/>
                </a:solidFill>
                <a:prstDash val="solid"/>
                <a:miter lim="800000"/>
                <a:headEnd type="triangle"/>
                <a:tailEnd type="triangle"/>
              </a:ln>
              <a:effectLst/>
            </p:spPr>
          </p:cxnSp>
          <p:cxnSp>
            <p:nvCxnSpPr>
              <p:cNvPr id="86" name="Straight Connector 85">
                <a:extLst>
                  <a:ext uri="{FF2B5EF4-FFF2-40B4-BE49-F238E27FC236}">
                    <a16:creationId xmlns:a16="http://schemas.microsoft.com/office/drawing/2014/main" id="{FDD8B752-693D-3E49-912C-BB1A7A1ED3AB}"/>
                  </a:ext>
                </a:extLst>
              </p:cNvPr>
              <p:cNvCxnSpPr>
                <a:cxnSpLocks/>
              </p:cNvCxnSpPr>
              <p:nvPr/>
            </p:nvCxnSpPr>
            <p:spPr>
              <a:xfrm>
                <a:off x="5661272" y="4400205"/>
                <a:ext cx="0" cy="179610"/>
              </a:xfrm>
              <a:prstGeom prst="line">
                <a:avLst/>
              </a:prstGeom>
              <a:noFill/>
              <a:ln w="12700" cap="flat" cmpd="sng" algn="ctr">
                <a:solidFill>
                  <a:sysClr val="windowText" lastClr="000000"/>
                </a:solidFill>
                <a:prstDash val="solid"/>
                <a:miter lim="800000"/>
              </a:ln>
              <a:effectLst/>
            </p:spPr>
          </p:cxnSp>
          <p:cxnSp>
            <p:nvCxnSpPr>
              <p:cNvPr id="87" name="Straight Connector 86">
                <a:extLst>
                  <a:ext uri="{FF2B5EF4-FFF2-40B4-BE49-F238E27FC236}">
                    <a16:creationId xmlns:a16="http://schemas.microsoft.com/office/drawing/2014/main" id="{F4321FEF-5AB8-154C-9C32-1DEAA5E2CDA3}"/>
                  </a:ext>
                </a:extLst>
              </p:cNvPr>
              <p:cNvCxnSpPr>
                <a:cxnSpLocks/>
              </p:cNvCxnSpPr>
              <p:nvPr/>
            </p:nvCxnSpPr>
            <p:spPr>
              <a:xfrm>
                <a:off x="10175832" y="4400205"/>
                <a:ext cx="0" cy="179610"/>
              </a:xfrm>
              <a:prstGeom prst="line">
                <a:avLst/>
              </a:prstGeom>
              <a:noFill/>
              <a:ln w="12700" cap="flat" cmpd="sng" algn="ctr">
                <a:solidFill>
                  <a:sysClr val="windowText" lastClr="000000"/>
                </a:solidFill>
                <a:prstDash val="solid"/>
                <a:miter lim="800000"/>
              </a:ln>
              <a:effectLst/>
            </p:spPr>
          </p:cxnSp>
          <p:cxnSp>
            <p:nvCxnSpPr>
              <p:cNvPr id="88" name="Straight Connector 87">
                <a:extLst>
                  <a:ext uri="{FF2B5EF4-FFF2-40B4-BE49-F238E27FC236}">
                    <a16:creationId xmlns:a16="http://schemas.microsoft.com/office/drawing/2014/main" id="{0B070DB8-7074-4D49-AE32-16719900FC41}"/>
                  </a:ext>
                </a:extLst>
              </p:cNvPr>
              <p:cNvCxnSpPr>
                <a:cxnSpLocks/>
              </p:cNvCxnSpPr>
              <p:nvPr/>
            </p:nvCxnSpPr>
            <p:spPr>
              <a:xfrm>
                <a:off x="9423407" y="4400205"/>
                <a:ext cx="0" cy="179610"/>
              </a:xfrm>
              <a:prstGeom prst="line">
                <a:avLst/>
              </a:prstGeom>
              <a:noFill/>
              <a:ln w="12700" cap="flat" cmpd="sng" algn="ctr">
                <a:solidFill>
                  <a:sysClr val="windowText" lastClr="000000"/>
                </a:solidFill>
                <a:prstDash val="solid"/>
                <a:miter lim="800000"/>
              </a:ln>
              <a:effectLst/>
            </p:spPr>
          </p:cxnSp>
          <p:cxnSp>
            <p:nvCxnSpPr>
              <p:cNvPr id="89" name="Straight Connector 88">
                <a:extLst>
                  <a:ext uri="{FF2B5EF4-FFF2-40B4-BE49-F238E27FC236}">
                    <a16:creationId xmlns:a16="http://schemas.microsoft.com/office/drawing/2014/main" id="{C78F2D2D-7B68-0340-9628-4B2C845B30D5}"/>
                  </a:ext>
                </a:extLst>
              </p:cNvPr>
              <p:cNvCxnSpPr>
                <a:cxnSpLocks/>
              </p:cNvCxnSpPr>
              <p:nvPr/>
            </p:nvCxnSpPr>
            <p:spPr>
              <a:xfrm>
                <a:off x="8670980" y="4400205"/>
                <a:ext cx="0" cy="179610"/>
              </a:xfrm>
              <a:prstGeom prst="line">
                <a:avLst/>
              </a:prstGeom>
              <a:noFill/>
              <a:ln w="12700" cap="flat" cmpd="sng" algn="ctr">
                <a:solidFill>
                  <a:sysClr val="windowText" lastClr="000000"/>
                </a:solidFill>
                <a:prstDash val="solid"/>
                <a:miter lim="800000"/>
              </a:ln>
              <a:effectLst/>
            </p:spPr>
          </p:cxnSp>
          <p:cxnSp>
            <p:nvCxnSpPr>
              <p:cNvPr id="90" name="Straight Connector 89">
                <a:extLst>
                  <a:ext uri="{FF2B5EF4-FFF2-40B4-BE49-F238E27FC236}">
                    <a16:creationId xmlns:a16="http://schemas.microsoft.com/office/drawing/2014/main" id="{76FAABFC-2557-9E48-A4BE-2955D1DB8641}"/>
                  </a:ext>
                </a:extLst>
              </p:cNvPr>
              <p:cNvCxnSpPr>
                <a:cxnSpLocks/>
              </p:cNvCxnSpPr>
              <p:nvPr/>
            </p:nvCxnSpPr>
            <p:spPr>
              <a:xfrm>
                <a:off x="7918553" y="4400205"/>
                <a:ext cx="0" cy="179610"/>
              </a:xfrm>
              <a:prstGeom prst="line">
                <a:avLst/>
              </a:prstGeom>
              <a:noFill/>
              <a:ln w="12700" cap="flat" cmpd="sng" algn="ctr">
                <a:solidFill>
                  <a:sysClr val="windowText" lastClr="000000"/>
                </a:solidFill>
                <a:prstDash val="solid"/>
                <a:miter lim="800000"/>
              </a:ln>
              <a:effectLst/>
            </p:spPr>
          </p:cxnSp>
          <p:cxnSp>
            <p:nvCxnSpPr>
              <p:cNvPr id="91" name="Straight Connector 90">
                <a:extLst>
                  <a:ext uri="{FF2B5EF4-FFF2-40B4-BE49-F238E27FC236}">
                    <a16:creationId xmlns:a16="http://schemas.microsoft.com/office/drawing/2014/main" id="{C24F0CC9-3C17-F94A-81C4-6EBB84F376F5}"/>
                  </a:ext>
                </a:extLst>
              </p:cNvPr>
              <p:cNvCxnSpPr>
                <a:cxnSpLocks/>
              </p:cNvCxnSpPr>
              <p:nvPr/>
            </p:nvCxnSpPr>
            <p:spPr>
              <a:xfrm>
                <a:off x="7166126" y="4400205"/>
                <a:ext cx="0" cy="179610"/>
              </a:xfrm>
              <a:prstGeom prst="line">
                <a:avLst/>
              </a:prstGeom>
              <a:noFill/>
              <a:ln w="12700" cap="flat" cmpd="sng" algn="ctr">
                <a:solidFill>
                  <a:sysClr val="windowText" lastClr="000000"/>
                </a:solidFill>
                <a:prstDash val="solid"/>
                <a:miter lim="800000"/>
              </a:ln>
              <a:effectLst/>
            </p:spPr>
          </p:cxnSp>
          <p:cxnSp>
            <p:nvCxnSpPr>
              <p:cNvPr id="92" name="Straight Connector 91">
                <a:extLst>
                  <a:ext uri="{FF2B5EF4-FFF2-40B4-BE49-F238E27FC236}">
                    <a16:creationId xmlns:a16="http://schemas.microsoft.com/office/drawing/2014/main" id="{13A56831-7AB5-E84D-A48F-9335571E61ED}"/>
                  </a:ext>
                </a:extLst>
              </p:cNvPr>
              <p:cNvCxnSpPr>
                <a:cxnSpLocks/>
              </p:cNvCxnSpPr>
              <p:nvPr/>
            </p:nvCxnSpPr>
            <p:spPr>
              <a:xfrm>
                <a:off x="6413699" y="4400205"/>
                <a:ext cx="0" cy="179610"/>
              </a:xfrm>
              <a:prstGeom prst="line">
                <a:avLst/>
              </a:prstGeom>
              <a:noFill/>
              <a:ln w="12700" cap="flat" cmpd="sng" algn="ctr">
                <a:solidFill>
                  <a:sysClr val="windowText" lastClr="000000"/>
                </a:solidFill>
                <a:prstDash val="solid"/>
                <a:miter lim="800000"/>
              </a:ln>
              <a:effectLst/>
            </p:spPr>
          </p:cxnSp>
          <p:sp>
            <p:nvSpPr>
              <p:cNvPr id="93" name="Text Box 2">
                <a:extLst>
                  <a:ext uri="{FF2B5EF4-FFF2-40B4-BE49-F238E27FC236}">
                    <a16:creationId xmlns:a16="http://schemas.microsoft.com/office/drawing/2014/main" id="{5457EA68-4D2E-4E46-854C-2CADC53EE7D4}"/>
                  </a:ext>
                </a:extLst>
              </p:cNvPr>
              <p:cNvSpPr txBox="1">
                <a:spLocks noChangeArrowheads="1"/>
              </p:cNvSpPr>
              <p:nvPr/>
            </p:nvSpPr>
            <p:spPr bwMode="auto">
              <a:xfrm>
                <a:off x="5490314" y="455980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 </a:t>
                </a:r>
              </a:p>
            </p:txBody>
          </p:sp>
          <p:sp>
            <p:nvSpPr>
              <p:cNvPr id="94" name="Text Box 2">
                <a:extLst>
                  <a:ext uri="{FF2B5EF4-FFF2-40B4-BE49-F238E27FC236}">
                    <a16:creationId xmlns:a16="http://schemas.microsoft.com/office/drawing/2014/main" id="{8E8AA90C-CE92-B749-A006-AE59E2951BA5}"/>
                  </a:ext>
                </a:extLst>
              </p:cNvPr>
              <p:cNvSpPr txBox="1">
                <a:spLocks noChangeArrowheads="1"/>
              </p:cNvSpPr>
              <p:nvPr/>
            </p:nvSpPr>
            <p:spPr bwMode="auto">
              <a:xfrm>
                <a:off x="9992553" y="455980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 </a:t>
                </a:r>
              </a:p>
            </p:txBody>
          </p:sp>
          <mc:AlternateContent xmlns:mc="http://schemas.openxmlformats.org/markup-compatibility/2006" xmlns:a14="http://schemas.microsoft.com/office/drawing/2010/main">
            <mc:Choice Requires="a14">
              <p:sp>
                <p:nvSpPr>
                  <p:cNvPr id="95" name="Text Box 2">
                    <a:extLst>
                      <a:ext uri="{FF2B5EF4-FFF2-40B4-BE49-F238E27FC236}">
                        <a16:creationId xmlns:a16="http://schemas.microsoft.com/office/drawing/2014/main" id="{1DB5CA05-F946-F240-9032-5DFB688217DF}"/>
                      </a:ext>
                    </a:extLst>
                  </p:cNvPr>
                  <p:cNvSpPr txBox="1">
                    <a:spLocks noChangeArrowheads="1"/>
                  </p:cNvSpPr>
                  <p:nvPr/>
                </p:nvSpPr>
                <p:spPr bwMode="auto">
                  <a:xfrm>
                    <a:off x="6993177" y="455980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3</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95" name="Text Box 2">
                    <a:extLst>
                      <a:ext uri="{FF2B5EF4-FFF2-40B4-BE49-F238E27FC236}">
                        <a16:creationId xmlns:a16="http://schemas.microsoft.com/office/drawing/2014/main" id="{1DB5CA05-F946-F240-9032-5DFB688217DF}"/>
                      </a:ext>
                    </a:extLst>
                  </p:cNvPr>
                  <p:cNvSpPr txBox="1">
                    <a:spLocks noRot="1" noChangeAspect="1" noMove="1" noResize="1" noEditPoints="1" noAdjustHandles="1" noChangeArrowheads="1" noChangeShapeType="1" noTextEdit="1"/>
                  </p:cNvSpPr>
                  <p:nvPr/>
                </p:nvSpPr>
                <p:spPr bwMode="auto">
                  <a:xfrm>
                    <a:off x="6993177" y="4559805"/>
                    <a:ext cx="341916" cy="311322"/>
                  </a:xfrm>
                  <a:prstGeom prst="rect">
                    <a:avLst/>
                  </a:prstGeom>
                  <a:blipFill>
                    <a:blip r:embed="rId4"/>
                    <a:stretch>
                      <a:fillRect/>
                    </a:stretch>
                  </a:blipFill>
                  <a:ln w="9525">
                    <a:noFill/>
                    <a:miter lim="800000"/>
                    <a:headEnd/>
                    <a:tailEnd/>
                  </a:ln>
                </p:spPr>
                <p:txBody>
                  <a:bodyPr/>
                  <a:lstStyle/>
                  <a:p>
                    <a:r>
                      <a:rPr lang="en-US">
                        <a:noFill/>
                      </a:rPr>
                      <a:t> </a:t>
                    </a:r>
                  </a:p>
                </p:txBody>
              </p:sp>
            </mc:Fallback>
          </mc:AlternateContent>
        </p:grpSp>
        <p:grpSp>
          <p:nvGrpSpPr>
            <p:cNvPr id="96" name="Group 95">
              <a:extLst>
                <a:ext uri="{FF2B5EF4-FFF2-40B4-BE49-F238E27FC236}">
                  <a16:creationId xmlns:a16="http://schemas.microsoft.com/office/drawing/2014/main" id="{97078C08-B32F-3B44-95CC-393F314726F2}"/>
                </a:ext>
              </a:extLst>
            </p:cNvPr>
            <p:cNvGrpSpPr/>
            <p:nvPr/>
          </p:nvGrpSpPr>
          <p:grpSpPr>
            <a:xfrm>
              <a:off x="5456583" y="5397202"/>
              <a:ext cx="4919869" cy="470922"/>
              <a:chOff x="5456583" y="4400205"/>
              <a:chExt cx="4919869" cy="470922"/>
            </a:xfrm>
          </p:grpSpPr>
          <p:sp>
            <p:nvSpPr>
              <p:cNvPr id="97" name="Rectangle 96">
                <a:extLst>
                  <a:ext uri="{FF2B5EF4-FFF2-40B4-BE49-F238E27FC236}">
                    <a16:creationId xmlns:a16="http://schemas.microsoft.com/office/drawing/2014/main" id="{18C79701-3097-154E-8423-DFFA06BBCE7D}"/>
                  </a:ext>
                </a:extLst>
              </p:cNvPr>
              <p:cNvSpPr/>
              <p:nvPr/>
            </p:nvSpPr>
            <p:spPr>
              <a:xfrm>
                <a:off x="5661272" y="4400206"/>
                <a:ext cx="1138019" cy="82928"/>
              </a:xfrm>
              <a:prstGeom prst="rect">
                <a:avLst/>
              </a:prstGeom>
              <a:solidFill>
                <a:srgbClr val="EC96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8" name="Straight Arrow Connector 97">
                <a:extLst>
                  <a:ext uri="{FF2B5EF4-FFF2-40B4-BE49-F238E27FC236}">
                    <a16:creationId xmlns:a16="http://schemas.microsoft.com/office/drawing/2014/main" id="{5FBB0D4D-BB5F-6445-98A9-18216E6510B9}"/>
                  </a:ext>
                </a:extLst>
              </p:cNvPr>
              <p:cNvCxnSpPr>
                <a:cxnSpLocks/>
              </p:cNvCxnSpPr>
              <p:nvPr/>
            </p:nvCxnSpPr>
            <p:spPr>
              <a:xfrm>
                <a:off x="5456583" y="4490010"/>
                <a:ext cx="4919869" cy="0"/>
              </a:xfrm>
              <a:prstGeom prst="straightConnector1">
                <a:avLst/>
              </a:prstGeom>
              <a:noFill/>
              <a:ln w="12700" cap="flat" cmpd="sng" algn="ctr">
                <a:solidFill>
                  <a:sysClr val="windowText" lastClr="000000"/>
                </a:solidFill>
                <a:prstDash val="solid"/>
                <a:miter lim="800000"/>
                <a:headEnd type="triangle"/>
                <a:tailEnd type="triangle"/>
              </a:ln>
              <a:effectLst/>
            </p:spPr>
          </p:cxnSp>
          <p:cxnSp>
            <p:nvCxnSpPr>
              <p:cNvPr id="99" name="Straight Connector 98">
                <a:extLst>
                  <a:ext uri="{FF2B5EF4-FFF2-40B4-BE49-F238E27FC236}">
                    <a16:creationId xmlns:a16="http://schemas.microsoft.com/office/drawing/2014/main" id="{DB3A2AD7-8184-AE4F-819C-3ADD29493F3B}"/>
                  </a:ext>
                </a:extLst>
              </p:cNvPr>
              <p:cNvCxnSpPr>
                <a:cxnSpLocks/>
              </p:cNvCxnSpPr>
              <p:nvPr/>
            </p:nvCxnSpPr>
            <p:spPr>
              <a:xfrm>
                <a:off x="5661272" y="4400205"/>
                <a:ext cx="0" cy="179610"/>
              </a:xfrm>
              <a:prstGeom prst="line">
                <a:avLst/>
              </a:prstGeom>
              <a:noFill/>
              <a:ln w="12700" cap="flat" cmpd="sng" algn="ctr">
                <a:solidFill>
                  <a:sysClr val="windowText" lastClr="000000"/>
                </a:solidFill>
                <a:prstDash val="solid"/>
                <a:miter lim="800000"/>
              </a:ln>
              <a:effectLst/>
            </p:spPr>
          </p:cxnSp>
          <p:cxnSp>
            <p:nvCxnSpPr>
              <p:cNvPr id="100" name="Straight Connector 99">
                <a:extLst>
                  <a:ext uri="{FF2B5EF4-FFF2-40B4-BE49-F238E27FC236}">
                    <a16:creationId xmlns:a16="http://schemas.microsoft.com/office/drawing/2014/main" id="{78C49D72-1EE6-DC46-9292-951229ABE728}"/>
                  </a:ext>
                </a:extLst>
              </p:cNvPr>
              <p:cNvCxnSpPr>
                <a:cxnSpLocks/>
              </p:cNvCxnSpPr>
              <p:nvPr/>
            </p:nvCxnSpPr>
            <p:spPr>
              <a:xfrm>
                <a:off x="10175832" y="4400205"/>
                <a:ext cx="0" cy="179610"/>
              </a:xfrm>
              <a:prstGeom prst="line">
                <a:avLst/>
              </a:prstGeom>
              <a:noFill/>
              <a:ln w="12700" cap="flat" cmpd="sng" algn="ctr">
                <a:solidFill>
                  <a:sysClr val="windowText" lastClr="000000"/>
                </a:solidFill>
                <a:prstDash val="solid"/>
                <a:miter lim="800000"/>
              </a:ln>
              <a:effectLst/>
            </p:spPr>
          </p:cxnSp>
          <p:cxnSp>
            <p:nvCxnSpPr>
              <p:cNvPr id="101" name="Straight Connector 100">
                <a:extLst>
                  <a:ext uri="{FF2B5EF4-FFF2-40B4-BE49-F238E27FC236}">
                    <a16:creationId xmlns:a16="http://schemas.microsoft.com/office/drawing/2014/main" id="{C4293690-B761-AB43-817B-172E6CF7E3BA}"/>
                  </a:ext>
                </a:extLst>
              </p:cNvPr>
              <p:cNvCxnSpPr>
                <a:cxnSpLocks/>
              </p:cNvCxnSpPr>
              <p:nvPr/>
            </p:nvCxnSpPr>
            <p:spPr>
              <a:xfrm>
                <a:off x="9423407" y="4400205"/>
                <a:ext cx="0" cy="179610"/>
              </a:xfrm>
              <a:prstGeom prst="line">
                <a:avLst/>
              </a:prstGeom>
              <a:noFill/>
              <a:ln w="12700" cap="flat" cmpd="sng" algn="ctr">
                <a:solidFill>
                  <a:sysClr val="windowText" lastClr="000000"/>
                </a:solidFill>
                <a:prstDash val="solid"/>
                <a:miter lim="800000"/>
              </a:ln>
              <a:effectLst/>
            </p:spPr>
          </p:cxnSp>
          <p:cxnSp>
            <p:nvCxnSpPr>
              <p:cNvPr id="102" name="Straight Connector 101">
                <a:extLst>
                  <a:ext uri="{FF2B5EF4-FFF2-40B4-BE49-F238E27FC236}">
                    <a16:creationId xmlns:a16="http://schemas.microsoft.com/office/drawing/2014/main" id="{1B74DFC0-13E5-AE4B-9107-B4CD672EADD8}"/>
                  </a:ext>
                </a:extLst>
              </p:cNvPr>
              <p:cNvCxnSpPr>
                <a:cxnSpLocks/>
              </p:cNvCxnSpPr>
              <p:nvPr/>
            </p:nvCxnSpPr>
            <p:spPr>
              <a:xfrm>
                <a:off x="8670980" y="4400205"/>
                <a:ext cx="0" cy="179610"/>
              </a:xfrm>
              <a:prstGeom prst="line">
                <a:avLst/>
              </a:prstGeom>
              <a:noFill/>
              <a:ln w="12700" cap="flat" cmpd="sng" algn="ctr">
                <a:solidFill>
                  <a:sysClr val="windowText" lastClr="000000"/>
                </a:solidFill>
                <a:prstDash val="solid"/>
                <a:miter lim="800000"/>
              </a:ln>
              <a:effectLst/>
            </p:spPr>
          </p:cxnSp>
          <p:cxnSp>
            <p:nvCxnSpPr>
              <p:cNvPr id="103" name="Straight Connector 102">
                <a:extLst>
                  <a:ext uri="{FF2B5EF4-FFF2-40B4-BE49-F238E27FC236}">
                    <a16:creationId xmlns:a16="http://schemas.microsoft.com/office/drawing/2014/main" id="{F5B1863F-D9A1-9F4E-BF04-EE35630C3462}"/>
                  </a:ext>
                </a:extLst>
              </p:cNvPr>
              <p:cNvCxnSpPr>
                <a:cxnSpLocks/>
              </p:cNvCxnSpPr>
              <p:nvPr/>
            </p:nvCxnSpPr>
            <p:spPr>
              <a:xfrm>
                <a:off x="7918553" y="4400205"/>
                <a:ext cx="0" cy="179610"/>
              </a:xfrm>
              <a:prstGeom prst="line">
                <a:avLst/>
              </a:prstGeom>
              <a:noFill/>
              <a:ln w="12700" cap="flat" cmpd="sng" algn="ctr">
                <a:solidFill>
                  <a:sysClr val="windowText" lastClr="000000"/>
                </a:solidFill>
                <a:prstDash val="solid"/>
                <a:miter lim="800000"/>
              </a:ln>
              <a:effectLst/>
            </p:spPr>
          </p:cxnSp>
          <p:cxnSp>
            <p:nvCxnSpPr>
              <p:cNvPr id="104" name="Straight Connector 103">
                <a:extLst>
                  <a:ext uri="{FF2B5EF4-FFF2-40B4-BE49-F238E27FC236}">
                    <a16:creationId xmlns:a16="http://schemas.microsoft.com/office/drawing/2014/main" id="{84B373CA-7736-4241-B823-DC4B4C8FF7AA}"/>
                  </a:ext>
                </a:extLst>
              </p:cNvPr>
              <p:cNvCxnSpPr>
                <a:cxnSpLocks/>
              </p:cNvCxnSpPr>
              <p:nvPr/>
            </p:nvCxnSpPr>
            <p:spPr>
              <a:xfrm>
                <a:off x="7166126" y="4400205"/>
                <a:ext cx="0" cy="179610"/>
              </a:xfrm>
              <a:prstGeom prst="line">
                <a:avLst/>
              </a:prstGeom>
              <a:noFill/>
              <a:ln w="12700" cap="flat" cmpd="sng" algn="ctr">
                <a:solidFill>
                  <a:sysClr val="windowText" lastClr="000000"/>
                </a:solidFill>
                <a:prstDash val="solid"/>
                <a:miter lim="800000"/>
              </a:ln>
              <a:effectLst/>
            </p:spPr>
          </p:cxnSp>
          <p:cxnSp>
            <p:nvCxnSpPr>
              <p:cNvPr id="105" name="Straight Connector 104">
                <a:extLst>
                  <a:ext uri="{FF2B5EF4-FFF2-40B4-BE49-F238E27FC236}">
                    <a16:creationId xmlns:a16="http://schemas.microsoft.com/office/drawing/2014/main" id="{ADA82511-6987-CD4A-93F0-B5E303D0B08E}"/>
                  </a:ext>
                </a:extLst>
              </p:cNvPr>
              <p:cNvCxnSpPr>
                <a:cxnSpLocks/>
              </p:cNvCxnSpPr>
              <p:nvPr/>
            </p:nvCxnSpPr>
            <p:spPr>
              <a:xfrm>
                <a:off x="6413699" y="4400205"/>
                <a:ext cx="0" cy="179610"/>
              </a:xfrm>
              <a:prstGeom prst="line">
                <a:avLst/>
              </a:prstGeom>
              <a:noFill/>
              <a:ln w="12700" cap="flat" cmpd="sng" algn="ctr">
                <a:solidFill>
                  <a:sysClr val="windowText" lastClr="000000"/>
                </a:solidFill>
                <a:prstDash val="solid"/>
                <a:miter lim="800000"/>
              </a:ln>
              <a:effectLst/>
            </p:spPr>
          </p:cxnSp>
          <p:sp>
            <p:nvSpPr>
              <p:cNvPr id="106" name="Text Box 2">
                <a:extLst>
                  <a:ext uri="{FF2B5EF4-FFF2-40B4-BE49-F238E27FC236}">
                    <a16:creationId xmlns:a16="http://schemas.microsoft.com/office/drawing/2014/main" id="{84ECBBAA-0FB1-7342-A6E2-CE19B2AD88CB}"/>
                  </a:ext>
                </a:extLst>
              </p:cNvPr>
              <p:cNvSpPr txBox="1">
                <a:spLocks noChangeArrowheads="1"/>
              </p:cNvSpPr>
              <p:nvPr/>
            </p:nvSpPr>
            <p:spPr bwMode="auto">
              <a:xfrm>
                <a:off x="5490314" y="455980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 </a:t>
                </a:r>
              </a:p>
            </p:txBody>
          </p:sp>
          <p:sp>
            <p:nvSpPr>
              <p:cNvPr id="107" name="Text Box 2">
                <a:extLst>
                  <a:ext uri="{FF2B5EF4-FFF2-40B4-BE49-F238E27FC236}">
                    <a16:creationId xmlns:a16="http://schemas.microsoft.com/office/drawing/2014/main" id="{EF47845F-C64F-6F49-8AB4-10DF7F5A3FBE}"/>
                  </a:ext>
                </a:extLst>
              </p:cNvPr>
              <p:cNvSpPr txBox="1">
                <a:spLocks noChangeArrowheads="1"/>
              </p:cNvSpPr>
              <p:nvPr/>
            </p:nvSpPr>
            <p:spPr bwMode="auto">
              <a:xfrm>
                <a:off x="9992553" y="455980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 </a:t>
                </a:r>
              </a:p>
            </p:txBody>
          </p:sp>
          <mc:AlternateContent xmlns:mc="http://schemas.openxmlformats.org/markup-compatibility/2006" xmlns:a14="http://schemas.microsoft.com/office/drawing/2010/main">
            <mc:Choice Requires="a14">
              <p:sp>
                <p:nvSpPr>
                  <p:cNvPr id="108" name="Text Box 2">
                    <a:extLst>
                      <a:ext uri="{FF2B5EF4-FFF2-40B4-BE49-F238E27FC236}">
                        <a16:creationId xmlns:a16="http://schemas.microsoft.com/office/drawing/2014/main" id="{A9692142-509B-F044-ACAC-F64B5E1C50F7}"/>
                      </a:ext>
                    </a:extLst>
                  </p:cNvPr>
                  <p:cNvSpPr txBox="1">
                    <a:spLocks noChangeArrowheads="1"/>
                  </p:cNvSpPr>
                  <p:nvPr/>
                </p:nvSpPr>
                <p:spPr bwMode="auto">
                  <a:xfrm>
                    <a:off x="6625703" y="455980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08" name="Text Box 2">
                    <a:extLst>
                      <a:ext uri="{FF2B5EF4-FFF2-40B4-BE49-F238E27FC236}">
                        <a16:creationId xmlns:a16="http://schemas.microsoft.com/office/drawing/2014/main" id="{A9692142-509B-F044-ACAC-F64B5E1C50F7}"/>
                      </a:ext>
                    </a:extLst>
                  </p:cNvPr>
                  <p:cNvSpPr txBox="1">
                    <a:spLocks noRot="1" noChangeAspect="1" noMove="1" noResize="1" noEditPoints="1" noAdjustHandles="1" noChangeArrowheads="1" noChangeShapeType="1" noTextEdit="1"/>
                  </p:cNvSpPr>
                  <p:nvPr/>
                </p:nvSpPr>
                <p:spPr bwMode="auto">
                  <a:xfrm>
                    <a:off x="6625703" y="4559805"/>
                    <a:ext cx="341916" cy="311322"/>
                  </a:xfrm>
                  <a:prstGeom prst="rect">
                    <a:avLst/>
                  </a:prstGeom>
                  <a:blipFill>
                    <a:blip r:embed="rId5"/>
                    <a:stretch>
                      <a:fillRect/>
                    </a:stretch>
                  </a:blipFill>
                  <a:ln w="9525">
                    <a:noFill/>
                    <a:miter lim="800000"/>
                    <a:headEnd/>
                    <a:tailEnd/>
                  </a:ln>
                </p:spPr>
                <p:txBody>
                  <a:bodyPr/>
                  <a:lstStyle/>
                  <a:p>
                    <a:r>
                      <a:rPr lang="en-US">
                        <a:noFill/>
                      </a:rPr>
                      <a:t> </a:t>
                    </a:r>
                  </a:p>
                </p:txBody>
              </p:sp>
            </mc:Fallback>
          </mc:AlternateContent>
        </p:grpSp>
        <p:grpSp>
          <p:nvGrpSpPr>
            <p:cNvPr id="109" name="Group 108">
              <a:extLst>
                <a:ext uri="{FF2B5EF4-FFF2-40B4-BE49-F238E27FC236}">
                  <a16:creationId xmlns:a16="http://schemas.microsoft.com/office/drawing/2014/main" id="{76233508-9417-E44B-94F1-96331B5FE97D}"/>
                </a:ext>
              </a:extLst>
            </p:cNvPr>
            <p:cNvGrpSpPr/>
            <p:nvPr/>
          </p:nvGrpSpPr>
          <p:grpSpPr>
            <a:xfrm>
              <a:off x="5456583" y="5875000"/>
              <a:ext cx="4919869" cy="470922"/>
              <a:chOff x="5456583" y="4400205"/>
              <a:chExt cx="4919869" cy="470922"/>
            </a:xfrm>
          </p:grpSpPr>
          <p:sp>
            <p:nvSpPr>
              <p:cNvPr id="110" name="Rectangle 109">
                <a:extLst>
                  <a:ext uri="{FF2B5EF4-FFF2-40B4-BE49-F238E27FC236}">
                    <a16:creationId xmlns:a16="http://schemas.microsoft.com/office/drawing/2014/main" id="{3C2B20A9-6008-2B4B-A5DC-FC80D6624F9E}"/>
                  </a:ext>
                </a:extLst>
              </p:cNvPr>
              <p:cNvSpPr/>
              <p:nvPr/>
            </p:nvSpPr>
            <p:spPr>
              <a:xfrm>
                <a:off x="5661272" y="4400206"/>
                <a:ext cx="914789" cy="89434"/>
              </a:xfrm>
              <a:prstGeom prst="rect">
                <a:avLst/>
              </a:prstGeom>
              <a:solidFill>
                <a:srgbClr val="EC96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1" name="Straight Arrow Connector 110">
                <a:extLst>
                  <a:ext uri="{FF2B5EF4-FFF2-40B4-BE49-F238E27FC236}">
                    <a16:creationId xmlns:a16="http://schemas.microsoft.com/office/drawing/2014/main" id="{73AF96D9-1F18-A14F-93BC-78BF6A901117}"/>
                  </a:ext>
                </a:extLst>
              </p:cNvPr>
              <p:cNvCxnSpPr>
                <a:cxnSpLocks/>
              </p:cNvCxnSpPr>
              <p:nvPr/>
            </p:nvCxnSpPr>
            <p:spPr>
              <a:xfrm>
                <a:off x="5456583" y="4490010"/>
                <a:ext cx="4919869" cy="0"/>
              </a:xfrm>
              <a:prstGeom prst="straightConnector1">
                <a:avLst/>
              </a:prstGeom>
              <a:noFill/>
              <a:ln w="12700" cap="flat" cmpd="sng" algn="ctr">
                <a:solidFill>
                  <a:sysClr val="windowText" lastClr="000000"/>
                </a:solidFill>
                <a:prstDash val="solid"/>
                <a:miter lim="800000"/>
                <a:headEnd type="triangle"/>
                <a:tailEnd type="triangle"/>
              </a:ln>
              <a:effectLst/>
            </p:spPr>
          </p:cxnSp>
          <p:cxnSp>
            <p:nvCxnSpPr>
              <p:cNvPr id="112" name="Straight Connector 111">
                <a:extLst>
                  <a:ext uri="{FF2B5EF4-FFF2-40B4-BE49-F238E27FC236}">
                    <a16:creationId xmlns:a16="http://schemas.microsoft.com/office/drawing/2014/main" id="{B885557B-89A3-F142-BD12-F5CDB0C3B331}"/>
                  </a:ext>
                </a:extLst>
              </p:cNvPr>
              <p:cNvCxnSpPr>
                <a:cxnSpLocks/>
              </p:cNvCxnSpPr>
              <p:nvPr/>
            </p:nvCxnSpPr>
            <p:spPr>
              <a:xfrm>
                <a:off x="5661272" y="4400205"/>
                <a:ext cx="0" cy="179610"/>
              </a:xfrm>
              <a:prstGeom prst="line">
                <a:avLst/>
              </a:prstGeom>
              <a:noFill/>
              <a:ln w="12700" cap="flat" cmpd="sng" algn="ctr">
                <a:solidFill>
                  <a:sysClr val="windowText" lastClr="000000"/>
                </a:solidFill>
                <a:prstDash val="solid"/>
                <a:miter lim="800000"/>
              </a:ln>
              <a:effectLst/>
            </p:spPr>
          </p:cxnSp>
          <p:cxnSp>
            <p:nvCxnSpPr>
              <p:cNvPr id="113" name="Straight Connector 112">
                <a:extLst>
                  <a:ext uri="{FF2B5EF4-FFF2-40B4-BE49-F238E27FC236}">
                    <a16:creationId xmlns:a16="http://schemas.microsoft.com/office/drawing/2014/main" id="{22A94B4D-2B90-8D41-9A70-A84BF98B3924}"/>
                  </a:ext>
                </a:extLst>
              </p:cNvPr>
              <p:cNvCxnSpPr>
                <a:cxnSpLocks/>
              </p:cNvCxnSpPr>
              <p:nvPr/>
            </p:nvCxnSpPr>
            <p:spPr>
              <a:xfrm>
                <a:off x="10175832" y="4400205"/>
                <a:ext cx="0" cy="179610"/>
              </a:xfrm>
              <a:prstGeom prst="line">
                <a:avLst/>
              </a:prstGeom>
              <a:noFill/>
              <a:ln w="12700" cap="flat" cmpd="sng" algn="ctr">
                <a:solidFill>
                  <a:sysClr val="windowText" lastClr="000000"/>
                </a:solidFill>
                <a:prstDash val="solid"/>
                <a:miter lim="800000"/>
              </a:ln>
              <a:effectLst/>
            </p:spPr>
          </p:cxnSp>
          <p:cxnSp>
            <p:nvCxnSpPr>
              <p:cNvPr id="114" name="Straight Connector 113">
                <a:extLst>
                  <a:ext uri="{FF2B5EF4-FFF2-40B4-BE49-F238E27FC236}">
                    <a16:creationId xmlns:a16="http://schemas.microsoft.com/office/drawing/2014/main" id="{C21EE262-DF61-F84C-93B5-AEBBDED1295E}"/>
                  </a:ext>
                </a:extLst>
              </p:cNvPr>
              <p:cNvCxnSpPr>
                <a:cxnSpLocks/>
              </p:cNvCxnSpPr>
              <p:nvPr/>
            </p:nvCxnSpPr>
            <p:spPr>
              <a:xfrm>
                <a:off x="9423407" y="4400205"/>
                <a:ext cx="0" cy="179610"/>
              </a:xfrm>
              <a:prstGeom prst="line">
                <a:avLst/>
              </a:prstGeom>
              <a:noFill/>
              <a:ln w="12700" cap="flat" cmpd="sng" algn="ctr">
                <a:solidFill>
                  <a:sysClr val="windowText" lastClr="000000"/>
                </a:solidFill>
                <a:prstDash val="solid"/>
                <a:miter lim="800000"/>
              </a:ln>
              <a:effectLst/>
            </p:spPr>
          </p:cxnSp>
          <p:cxnSp>
            <p:nvCxnSpPr>
              <p:cNvPr id="115" name="Straight Connector 114">
                <a:extLst>
                  <a:ext uri="{FF2B5EF4-FFF2-40B4-BE49-F238E27FC236}">
                    <a16:creationId xmlns:a16="http://schemas.microsoft.com/office/drawing/2014/main" id="{C7D4249A-4D4A-1147-A010-7D85C5C47E0D}"/>
                  </a:ext>
                </a:extLst>
              </p:cNvPr>
              <p:cNvCxnSpPr>
                <a:cxnSpLocks/>
              </p:cNvCxnSpPr>
              <p:nvPr/>
            </p:nvCxnSpPr>
            <p:spPr>
              <a:xfrm>
                <a:off x="8670980" y="4400205"/>
                <a:ext cx="0" cy="179610"/>
              </a:xfrm>
              <a:prstGeom prst="line">
                <a:avLst/>
              </a:prstGeom>
              <a:noFill/>
              <a:ln w="12700" cap="flat" cmpd="sng" algn="ctr">
                <a:solidFill>
                  <a:sysClr val="windowText" lastClr="000000"/>
                </a:solidFill>
                <a:prstDash val="solid"/>
                <a:miter lim="800000"/>
              </a:ln>
              <a:effectLst/>
            </p:spPr>
          </p:cxnSp>
          <p:cxnSp>
            <p:nvCxnSpPr>
              <p:cNvPr id="116" name="Straight Connector 115">
                <a:extLst>
                  <a:ext uri="{FF2B5EF4-FFF2-40B4-BE49-F238E27FC236}">
                    <a16:creationId xmlns:a16="http://schemas.microsoft.com/office/drawing/2014/main" id="{7551660B-A797-6943-BE43-B0B3519DC981}"/>
                  </a:ext>
                </a:extLst>
              </p:cNvPr>
              <p:cNvCxnSpPr>
                <a:cxnSpLocks/>
              </p:cNvCxnSpPr>
              <p:nvPr/>
            </p:nvCxnSpPr>
            <p:spPr>
              <a:xfrm>
                <a:off x="7918553" y="4400205"/>
                <a:ext cx="0" cy="179610"/>
              </a:xfrm>
              <a:prstGeom prst="line">
                <a:avLst/>
              </a:prstGeom>
              <a:noFill/>
              <a:ln w="12700" cap="flat" cmpd="sng" algn="ctr">
                <a:solidFill>
                  <a:sysClr val="windowText" lastClr="000000"/>
                </a:solidFill>
                <a:prstDash val="solid"/>
                <a:miter lim="800000"/>
              </a:ln>
              <a:effectLst/>
            </p:spPr>
          </p:cxnSp>
          <p:cxnSp>
            <p:nvCxnSpPr>
              <p:cNvPr id="117" name="Straight Connector 116">
                <a:extLst>
                  <a:ext uri="{FF2B5EF4-FFF2-40B4-BE49-F238E27FC236}">
                    <a16:creationId xmlns:a16="http://schemas.microsoft.com/office/drawing/2014/main" id="{8D6E9265-1870-2E49-A560-1FD2C3AFF238}"/>
                  </a:ext>
                </a:extLst>
              </p:cNvPr>
              <p:cNvCxnSpPr>
                <a:cxnSpLocks/>
              </p:cNvCxnSpPr>
              <p:nvPr/>
            </p:nvCxnSpPr>
            <p:spPr>
              <a:xfrm>
                <a:off x="7166126" y="4400205"/>
                <a:ext cx="0" cy="179610"/>
              </a:xfrm>
              <a:prstGeom prst="line">
                <a:avLst/>
              </a:prstGeom>
              <a:noFill/>
              <a:ln w="12700" cap="flat" cmpd="sng" algn="ctr">
                <a:solidFill>
                  <a:sysClr val="windowText" lastClr="000000"/>
                </a:solidFill>
                <a:prstDash val="solid"/>
                <a:miter lim="800000"/>
              </a:ln>
              <a:effectLst/>
            </p:spPr>
          </p:cxnSp>
          <p:cxnSp>
            <p:nvCxnSpPr>
              <p:cNvPr id="118" name="Straight Connector 117">
                <a:extLst>
                  <a:ext uri="{FF2B5EF4-FFF2-40B4-BE49-F238E27FC236}">
                    <a16:creationId xmlns:a16="http://schemas.microsoft.com/office/drawing/2014/main" id="{6A815166-715F-E541-9044-03B90E49F593}"/>
                  </a:ext>
                </a:extLst>
              </p:cNvPr>
              <p:cNvCxnSpPr>
                <a:cxnSpLocks/>
              </p:cNvCxnSpPr>
              <p:nvPr/>
            </p:nvCxnSpPr>
            <p:spPr>
              <a:xfrm>
                <a:off x="6413699" y="4400205"/>
                <a:ext cx="0" cy="179610"/>
              </a:xfrm>
              <a:prstGeom prst="line">
                <a:avLst/>
              </a:prstGeom>
              <a:noFill/>
              <a:ln w="12700" cap="flat" cmpd="sng" algn="ctr">
                <a:solidFill>
                  <a:sysClr val="windowText" lastClr="000000"/>
                </a:solidFill>
                <a:prstDash val="solid"/>
                <a:miter lim="800000"/>
              </a:ln>
              <a:effectLst/>
            </p:spPr>
          </p:cxnSp>
          <p:sp>
            <p:nvSpPr>
              <p:cNvPr id="119" name="Text Box 2">
                <a:extLst>
                  <a:ext uri="{FF2B5EF4-FFF2-40B4-BE49-F238E27FC236}">
                    <a16:creationId xmlns:a16="http://schemas.microsoft.com/office/drawing/2014/main" id="{16BA3FF9-0AAC-F14D-A0AB-F777C71A5221}"/>
                  </a:ext>
                </a:extLst>
              </p:cNvPr>
              <p:cNvSpPr txBox="1">
                <a:spLocks noChangeArrowheads="1"/>
              </p:cNvSpPr>
              <p:nvPr/>
            </p:nvSpPr>
            <p:spPr bwMode="auto">
              <a:xfrm>
                <a:off x="5490314" y="455980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 </a:t>
                </a:r>
              </a:p>
            </p:txBody>
          </p:sp>
          <p:sp>
            <p:nvSpPr>
              <p:cNvPr id="120" name="Text Box 2">
                <a:extLst>
                  <a:ext uri="{FF2B5EF4-FFF2-40B4-BE49-F238E27FC236}">
                    <a16:creationId xmlns:a16="http://schemas.microsoft.com/office/drawing/2014/main" id="{D2C80D0A-3AD5-CD42-ACB2-2DD98A755E44}"/>
                  </a:ext>
                </a:extLst>
              </p:cNvPr>
              <p:cNvSpPr txBox="1">
                <a:spLocks noChangeArrowheads="1"/>
              </p:cNvSpPr>
              <p:nvPr/>
            </p:nvSpPr>
            <p:spPr bwMode="auto">
              <a:xfrm>
                <a:off x="9992553" y="455980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 </a:t>
                </a:r>
              </a:p>
            </p:txBody>
          </p:sp>
          <mc:AlternateContent xmlns:mc="http://schemas.openxmlformats.org/markup-compatibility/2006" xmlns:a14="http://schemas.microsoft.com/office/drawing/2010/main">
            <mc:Choice Requires="a14">
              <p:sp>
                <p:nvSpPr>
                  <p:cNvPr id="121" name="Text Box 2">
                    <a:extLst>
                      <a:ext uri="{FF2B5EF4-FFF2-40B4-BE49-F238E27FC236}">
                        <a16:creationId xmlns:a16="http://schemas.microsoft.com/office/drawing/2014/main" id="{8AE6CB67-EC00-AF4C-B60C-E9778ED7F04F}"/>
                      </a:ext>
                    </a:extLst>
                  </p:cNvPr>
                  <p:cNvSpPr txBox="1">
                    <a:spLocks noChangeArrowheads="1"/>
                  </p:cNvSpPr>
                  <p:nvPr/>
                </p:nvSpPr>
                <p:spPr bwMode="auto">
                  <a:xfrm>
                    <a:off x="6405109" y="455980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5</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21" name="Text Box 2">
                    <a:extLst>
                      <a:ext uri="{FF2B5EF4-FFF2-40B4-BE49-F238E27FC236}">
                        <a16:creationId xmlns:a16="http://schemas.microsoft.com/office/drawing/2014/main" id="{8AE6CB67-EC00-AF4C-B60C-E9778ED7F04F}"/>
                      </a:ext>
                    </a:extLst>
                  </p:cNvPr>
                  <p:cNvSpPr txBox="1">
                    <a:spLocks noRot="1" noChangeAspect="1" noMove="1" noResize="1" noEditPoints="1" noAdjustHandles="1" noChangeArrowheads="1" noChangeShapeType="1" noTextEdit="1"/>
                  </p:cNvSpPr>
                  <p:nvPr/>
                </p:nvSpPr>
                <p:spPr bwMode="auto">
                  <a:xfrm>
                    <a:off x="6405109" y="4559805"/>
                    <a:ext cx="341916" cy="311322"/>
                  </a:xfrm>
                  <a:prstGeom prst="rect">
                    <a:avLst/>
                  </a:prstGeom>
                  <a:blipFill>
                    <a:blip r:embed="rId6"/>
                    <a:stretch>
                      <a:fillRect/>
                    </a:stretch>
                  </a:blipFill>
                  <a:ln w="9525">
                    <a:noFill/>
                    <a:miter lim="800000"/>
                    <a:headEnd/>
                    <a:tailEnd/>
                  </a:ln>
                </p:spPr>
                <p:txBody>
                  <a:bodyPr/>
                  <a:lstStyle/>
                  <a:p>
                    <a:r>
                      <a:rPr lang="en-US">
                        <a:noFill/>
                      </a:rPr>
                      <a:t> </a:t>
                    </a:r>
                  </a:p>
                </p:txBody>
              </p:sp>
            </mc:Fallback>
          </mc:AlternateContent>
        </p:grpSp>
        <p:grpSp>
          <p:nvGrpSpPr>
            <p:cNvPr id="122" name="Group 121">
              <a:extLst>
                <a:ext uri="{FF2B5EF4-FFF2-40B4-BE49-F238E27FC236}">
                  <a16:creationId xmlns:a16="http://schemas.microsoft.com/office/drawing/2014/main" id="{04DBD764-00A6-1B4F-B8C3-07F7689A8805}"/>
                </a:ext>
              </a:extLst>
            </p:cNvPr>
            <p:cNvGrpSpPr/>
            <p:nvPr/>
          </p:nvGrpSpPr>
          <p:grpSpPr>
            <a:xfrm>
              <a:off x="5456583" y="6353146"/>
              <a:ext cx="4919869" cy="470922"/>
              <a:chOff x="5456583" y="4400205"/>
              <a:chExt cx="4919869" cy="470922"/>
            </a:xfrm>
          </p:grpSpPr>
          <p:sp>
            <p:nvSpPr>
              <p:cNvPr id="123" name="Rectangle 122">
                <a:extLst>
                  <a:ext uri="{FF2B5EF4-FFF2-40B4-BE49-F238E27FC236}">
                    <a16:creationId xmlns:a16="http://schemas.microsoft.com/office/drawing/2014/main" id="{8A41D40F-DEC8-2444-A4BE-EFA2F022775B}"/>
                  </a:ext>
                </a:extLst>
              </p:cNvPr>
              <p:cNvSpPr/>
              <p:nvPr/>
            </p:nvSpPr>
            <p:spPr>
              <a:xfrm>
                <a:off x="5661272" y="4400205"/>
                <a:ext cx="752423" cy="89805"/>
              </a:xfrm>
              <a:prstGeom prst="rect">
                <a:avLst/>
              </a:prstGeom>
              <a:solidFill>
                <a:srgbClr val="EC96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4" name="Straight Arrow Connector 123">
                <a:extLst>
                  <a:ext uri="{FF2B5EF4-FFF2-40B4-BE49-F238E27FC236}">
                    <a16:creationId xmlns:a16="http://schemas.microsoft.com/office/drawing/2014/main" id="{9791913A-991C-6C42-9640-C5D70AE283C3}"/>
                  </a:ext>
                </a:extLst>
              </p:cNvPr>
              <p:cNvCxnSpPr>
                <a:cxnSpLocks/>
              </p:cNvCxnSpPr>
              <p:nvPr/>
            </p:nvCxnSpPr>
            <p:spPr>
              <a:xfrm>
                <a:off x="5456583" y="4490010"/>
                <a:ext cx="4919869" cy="0"/>
              </a:xfrm>
              <a:prstGeom prst="straightConnector1">
                <a:avLst/>
              </a:prstGeom>
              <a:noFill/>
              <a:ln w="12700" cap="flat" cmpd="sng" algn="ctr">
                <a:solidFill>
                  <a:sysClr val="windowText" lastClr="000000"/>
                </a:solidFill>
                <a:prstDash val="solid"/>
                <a:miter lim="800000"/>
                <a:headEnd type="triangle"/>
                <a:tailEnd type="triangle"/>
              </a:ln>
              <a:effectLst/>
            </p:spPr>
          </p:cxnSp>
          <p:cxnSp>
            <p:nvCxnSpPr>
              <p:cNvPr id="125" name="Straight Connector 124">
                <a:extLst>
                  <a:ext uri="{FF2B5EF4-FFF2-40B4-BE49-F238E27FC236}">
                    <a16:creationId xmlns:a16="http://schemas.microsoft.com/office/drawing/2014/main" id="{D6CEE19B-EDFA-AF4A-8228-D0CEC166ECF0}"/>
                  </a:ext>
                </a:extLst>
              </p:cNvPr>
              <p:cNvCxnSpPr>
                <a:cxnSpLocks/>
              </p:cNvCxnSpPr>
              <p:nvPr/>
            </p:nvCxnSpPr>
            <p:spPr>
              <a:xfrm>
                <a:off x="5661272" y="4400205"/>
                <a:ext cx="0" cy="179610"/>
              </a:xfrm>
              <a:prstGeom prst="line">
                <a:avLst/>
              </a:prstGeom>
              <a:noFill/>
              <a:ln w="12700" cap="flat" cmpd="sng" algn="ctr">
                <a:solidFill>
                  <a:sysClr val="windowText" lastClr="000000"/>
                </a:solidFill>
                <a:prstDash val="solid"/>
                <a:miter lim="800000"/>
              </a:ln>
              <a:effectLst/>
            </p:spPr>
          </p:cxnSp>
          <p:cxnSp>
            <p:nvCxnSpPr>
              <p:cNvPr id="126" name="Straight Connector 125">
                <a:extLst>
                  <a:ext uri="{FF2B5EF4-FFF2-40B4-BE49-F238E27FC236}">
                    <a16:creationId xmlns:a16="http://schemas.microsoft.com/office/drawing/2014/main" id="{F94D7A1A-F038-5D48-871A-B09C94DF5C47}"/>
                  </a:ext>
                </a:extLst>
              </p:cNvPr>
              <p:cNvCxnSpPr>
                <a:cxnSpLocks/>
              </p:cNvCxnSpPr>
              <p:nvPr/>
            </p:nvCxnSpPr>
            <p:spPr>
              <a:xfrm>
                <a:off x="10175832" y="4400205"/>
                <a:ext cx="0" cy="179610"/>
              </a:xfrm>
              <a:prstGeom prst="line">
                <a:avLst/>
              </a:prstGeom>
              <a:noFill/>
              <a:ln w="12700" cap="flat" cmpd="sng" algn="ctr">
                <a:solidFill>
                  <a:sysClr val="windowText" lastClr="000000"/>
                </a:solidFill>
                <a:prstDash val="solid"/>
                <a:miter lim="800000"/>
              </a:ln>
              <a:effectLst/>
            </p:spPr>
          </p:cxnSp>
          <p:cxnSp>
            <p:nvCxnSpPr>
              <p:cNvPr id="127" name="Straight Connector 126">
                <a:extLst>
                  <a:ext uri="{FF2B5EF4-FFF2-40B4-BE49-F238E27FC236}">
                    <a16:creationId xmlns:a16="http://schemas.microsoft.com/office/drawing/2014/main" id="{510347FE-FE09-3048-A868-B59BDB825E2F}"/>
                  </a:ext>
                </a:extLst>
              </p:cNvPr>
              <p:cNvCxnSpPr>
                <a:cxnSpLocks/>
              </p:cNvCxnSpPr>
              <p:nvPr/>
            </p:nvCxnSpPr>
            <p:spPr>
              <a:xfrm>
                <a:off x="9423407" y="4400205"/>
                <a:ext cx="0" cy="179610"/>
              </a:xfrm>
              <a:prstGeom prst="line">
                <a:avLst/>
              </a:prstGeom>
              <a:noFill/>
              <a:ln w="12700" cap="flat" cmpd="sng" algn="ctr">
                <a:solidFill>
                  <a:sysClr val="windowText" lastClr="000000"/>
                </a:solidFill>
                <a:prstDash val="solid"/>
                <a:miter lim="800000"/>
              </a:ln>
              <a:effectLst/>
            </p:spPr>
          </p:cxnSp>
          <p:cxnSp>
            <p:nvCxnSpPr>
              <p:cNvPr id="128" name="Straight Connector 127">
                <a:extLst>
                  <a:ext uri="{FF2B5EF4-FFF2-40B4-BE49-F238E27FC236}">
                    <a16:creationId xmlns:a16="http://schemas.microsoft.com/office/drawing/2014/main" id="{FFB98D3D-0104-D441-9C3B-AD241CF01681}"/>
                  </a:ext>
                </a:extLst>
              </p:cNvPr>
              <p:cNvCxnSpPr>
                <a:cxnSpLocks/>
              </p:cNvCxnSpPr>
              <p:nvPr/>
            </p:nvCxnSpPr>
            <p:spPr>
              <a:xfrm>
                <a:off x="8670980" y="4400205"/>
                <a:ext cx="0" cy="179610"/>
              </a:xfrm>
              <a:prstGeom prst="line">
                <a:avLst/>
              </a:prstGeom>
              <a:noFill/>
              <a:ln w="12700" cap="flat" cmpd="sng" algn="ctr">
                <a:solidFill>
                  <a:sysClr val="windowText" lastClr="000000"/>
                </a:solidFill>
                <a:prstDash val="solid"/>
                <a:miter lim="800000"/>
              </a:ln>
              <a:effectLst/>
            </p:spPr>
          </p:cxnSp>
          <p:cxnSp>
            <p:nvCxnSpPr>
              <p:cNvPr id="129" name="Straight Connector 128">
                <a:extLst>
                  <a:ext uri="{FF2B5EF4-FFF2-40B4-BE49-F238E27FC236}">
                    <a16:creationId xmlns:a16="http://schemas.microsoft.com/office/drawing/2014/main" id="{6C0B7708-5938-CF47-9C29-8CD5C9FB1FB5}"/>
                  </a:ext>
                </a:extLst>
              </p:cNvPr>
              <p:cNvCxnSpPr>
                <a:cxnSpLocks/>
              </p:cNvCxnSpPr>
              <p:nvPr/>
            </p:nvCxnSpPr>
            <p:spPr>
              <a:xfrm>
                <a:off x="7918553" y="4400205"/>
                <a:ext cx="0" cy="179610"/>
              </a:xfrm>
              <a:prstGeom prst="line">
                <a:avLst/>
              </a:prstGeom>
              <a:noFill/>
              <a:ln w="12700" cap="flat" cmpd="sng" algn="ctr">
                <a:solidFill>
                  <a:sysClr val="windowText" lastClr="000000"/>
                </a:solidFill>
                <a:prstDash val="solid"/>
                <a:miter lim="800000"/>
              </a:ln>
              <a:effectLst/>
            </p:spPr>
          </p:cxnSp>
          <p:cxnSp>
            <p:nvCxnSpPr>
              <p:cNvPr id="130" name="Straight Connector 129">
                <a:extLst>
                  <a:ext uri="{FF2B5EF4-FFF2-40B4-BE49-F238E27FC236}">
                    <a16:creationId xmlns:a16="http://schemas.microsoft.com/office/drawing/2014/main" id="{56335291-D15B-0D48-B2BF-AB345C210D89}"/>
                  </a:ext>
                </a:extLst>
              </p:cNvPr>
              <p:cNvCxnSpPr>
                <a:cxnSpLocks/>
              </p:cNvCxnSpPr>
              <p:nvPr/>
            </p:nvCxnSpPr>
            <p:spPr>
              <a:xfrm>
                <a:off x="7166126" y="4400205"/>
                <a:ext cx="0" cy="179610"/>
              </a:xfrm>
              <a:prstGeom prst="line">
                <a:avLst/>
              </a:prstGeom>
              <a:noFill/>
              <a:ln w="12700" cap="flat" cmpd="sng" algn="ctr">
                <a:solidFill>
                  <a:sysClr val="windowText" lastClr="000000"/>
                </a:solidFill>
                <a:prstDash val="solid"/>
                <a:miter lim="800000"/>
              </a:ln>
              <a:effectLst/>
            </p:spPr>
          </p:cxnSp>
          <p:cxnSp>
            <p:nvCxnSpPr>
              <p:cNvPr id="131" name="Straight Connector 130">
                <a:extLst>
                  <a:ext uri="{FF2B5EF4-FFF2-40B4-BE49-F238E27FC236}">
                    <a16:creationId xmlns:a16="http://schemas.microsoft.com/office/drawing/2014/main" id="{18C78C2A-2B33-9545-9F69-3B19AF764D73}"/>
                  </a:ext>
                </a:extLst>
              </p:cNvPr>
              <p:cNvCxnSpPr>
                <a:cxnSpLocks/>
              </p:cNvCxnSpPr>
              <p:nvPr/>
            </p:nvCxnSpPr>
            <p:spPr>
              <a:xfrm>
                <a:off x="6413699" y="4400205"/>
                <a:ext cx="0" cy="179610"/>
              </a:xfrm>
              <a:prstGeom prst="line">
                <a:avLst/>
              </a:prstGeom>
              <a:noFill/>
              <a:ln w="12700" cap="flat" cmpd="sng" algn="ctr">
                <a:solidFill>
                  <a:sysClr val="windowText" lastClr="000000"/>
                </a:solidFill>
                <a:prstDash val="solid"/>
                <a:miter lim="800000"/>
              </a:ln>
              <a:effectLst/>
            </p:spPr>
          </p:cxnSp>
          <p:sp>
            <p:nvSpPr>
              <p:cNvPr id="132" name="Text Box 2">
                <a:extLst>
                  <a:ext uri="{FF2B5EF4-FFF2-40B4-BE49-F238E27FC236}">
                    <a16:creationId xmlns:a16="http://schemas.microsoft.com/office/drawing/2014/main" id="{A417E765-7861-7348-AF15-5684341D8AE3}"/>
                  </a:ext>
                </a:extLst>
              </p:cNvPr>
              <p:cNvSpPr txBox="1">
                <a:spLocks noChangeArrowheads="1"/>
              </p:cNvSpPr>
              <p:nvPr/>
            </p:nvSpPr>
            <p:spPr bwMode="auto">
              <a:xfrm>
                <a:off x="5490314" y="455980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 </a:t>
                </a:r>
              </a:p>
            </p:txBody>
          </p:sp>
          <p:sp>
            <p:nvSpPr>
              <p:cNvPr id="133" name="Text Box 2">
                <a:extLst>
                  <a:ext uri="{FF2B5EF4-FFF2-40B4-BE49-F238E27FC236}">
                    <a16:creationId xmlns:a16="http://schemas.microsoft.com/office/drawing/2014/main" id="{B7E38167-3424-DF40-B59A-DEB6A38FCED5}"/>
                  </a:ext>
                </a:extLst>
              </p:cNvPr>
              <p:cNvSpPr txBox="1">
                <a:spLocks noChangeArrowheads="1"/>
              </p:cNvSpPr>
              <p:nvPr/>
            </p:nvSpPr>
            <p:spPr bwMode="auto">
              <a:xfrm>
                <a:off x="9992553" y="455980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 </a:t>
                </a:r>
              </a:p>
            </p:txBody>
          </p:sp>
          <mc:AlternateContent xmlns:mc="http://schemas.openxmlformats.org/markup-compatibility/2006" xmlns:a14="http://schemas.microsoft.com/office/drawing/2010/main">
            <mc:Choice Requires="a14">
              <p:sp>
                <p:nvSpPr>
                  <p:cNvPr id="134" name="Text Box 2">
                    <a:extLst>
                      <a:ext uri="{FF2B5EF4-FFF2-40B4-BE49-F238E27FC236}">
                        <a16:creationId xmlns:a16="http://schemas.microsoft.com/office/drawing/2014/main" id="{C558FA3E-BE27-AB4D-95FC-EFE3CD1C92A6}"/>
                      </a:ext>
                    </a:extLst>
                  </p:cNvPr>
                  <p:cNvSpPr txBox="1">
                    <a:spLocks noChangeArrowheads="1"/>
                  </p:cNvSpPr>
                  <p:nvPr/>
                </p:nvSpPr>
                <p:spPr bwMode="auto">
                  <a:xfrm>
                    <a:off x="6234151" y="455980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6</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34" name="Text Box 2">
                    <a:extLst>
                      <a:ext uri="{FF2B5EF4-FFF2-40B4-BE49-F238E27FC236}">
                        <a16:creationId xmlns:a16="http://schemas.microsoft.com/office/drawing/2014/main" id="{C558FA3E-BE27-AB4D-95FC-EFE3CD1C92A6}"/>
                      </a:ext>
                    </a:extLst>
                  </p:cNvPr>
                  <p:cNvSpPr txBox="1">
                    <a:spLocks noRot="1" noChangeAspect="1" noMove="1" noResize="1" noEditPoints="1" noAdjustHandles="1" noChangeArrowheads="1" noChangeShapeType="1" noTextEdit="1"/>
                  </p:cNvSpPr>
                  <p:nvPr/>
                </p:nvSpPr>
                <p:spPr bwMode="auto">
                  <a:xfrm>
                    <a:off x="6234151" y="4559805"/>
                    <a:ext cx="341916" cy="311322"/>
                  </a:xfrm>
                  <a:prstGeom prst="rect">
                    <a:avLst/>
                  </a:prstGeom>
                  <a:blipFill>
                    <a:blip r:embed="rId7"/>
                    <a:stretch>
                      <a:fillRect/>
                    </a:stretch>
                  </a:blipFill>
                  <a:ln w="9525">
                    <a:noFill/>
                    <a:miter lim="800000"/>
                    <a:headEnd/>
                    <a:tailEnd/>
                  </a:ln>
                </p:spPr>
                <p:txBody>
                  <a:bodyPr/>
                  <a:lstStyle/>
                  <a:p>
                    <a:r>
                      <a:rPr lang="en-US">
                        <a:noFill/>
                      </a:rPr>
                      <a:t> </a:t>
                    </a:r>
                  </a:p>
                </p:txBody>
              </p:sp>
            </mc:Fallback>
          </mc:AlternateContent>
        </p:grpSp>
        <p:cxnSp>
          <p:nvCxnSpPr>
            <p:cNvPr id="135" name="Straight Connector 134">
              <a:extLst>
                <a:ext uri="{FF2B5EF4-FFF2-40B4-BE49-F238E27FC236}">
                  <a16:creationId xmlns:a16="http://schemas.microsoft.com/office/drawing/2014/main" id="{4E0D7445-7763-EB48-8920-1428CB9C57BB}"/>
                </a:ext>
              </a:extLst>
            </p:cNvPr>
            <p:cNvCxnSpPr>
              <a:cxnSpLocks/>
            </p:cNvCxnSpPr>
            <p:nvPr/>
          </p:nvCxnSpPr>
          <p:spPr>
            <a:xfrm>
              <a:off x="6576067" y="5875000"/>
              <a:ext cx="0" cy="179610"/>
            </a:xfrm>
            <a:prstGeom prst="line">
              <a:avLst/>
            </a:prstGeom>
            <a:noFill/>
            <a:ln w="12700" cap="flat" cmpd="sng" algn="ctr">
              <a:solidFill>
                <a:sysClr val="windowText" lastClr="000000"/>
              </a:solidFill>
              <a:prstDash val="solid"/>
              <a:miter lim="800000"/>
            </a:ln>
            <a:effectLst/>
          </p:spPr>
        </p:cxnSp>
        <p:cxnSp>
          <p:nvCxnSpPr>
            <p:cNvPr id="136" name="Straight Connector 135">
              <a:extLst>
                <a:ext uri="{FF2B5EF4-FFF2-40B4-BE49-F238E27FC236}">
                  <a16:creationId xmlns:a16="http://schemas.microsoft.com/office/drawing/2014/main" id="{DD2C6BE7-20BB-0143-BCE5-69B08987C55E}"/>
                </a:ext>
              </a:extLst>
            </p:cNvPr>
            <p:cNvCxnSpPr>
              <a:cxnSpLocks/>
            </p:cNvCxnSpPr>
            <p:nvPr/>
          </p:nvCxnSpPr>
          <p:spPr>
            <a:xfrm>
              <a:off x="6796661" y="5396973"/>
              <a:ext cx="0" cy="179610"/>
            </a:xfrm>
            <a:prstGeom prst="line">
              <a:avLst/>
            </a:prstGeom>
            <a:noFill/>
            <a:ln w="12700" cap="flat" cmpd="sng" algn="ctr">
              <a:solidFill>
                <a:sysClr val="windowText" lastClr="000000"/>
              </a:solidFill>
              <a:prstDash val="solid"/>
              <a:miter lim="800000"/>
            </a:ln>
            <a:effectLst/>
          </p:spPr>
        </p:cxnSp>
      </p:grpSp>
      <p:sp>
        <p:nvSpPr>
          <p:cNvPr id="4" name="Slide Number Placeholder 3">
            <a:extLst>
              <a:ext uri="{FF2B5EF4-FFF2-40B4-BE49-F238E27FC236}">
                <a16:creationId xmlns:a16="http://schemas.microsoft.com/office/drawing/2014/main" id="{F376256A-9A45-44AC-A701-6E7A3ED853C2}"/>
              </a:ext>
            </a:extLst>
          </p:cNvPr>
          <p:cNvSpPr>
            <a:spLocks noGrp="1"/>
          </p:cNvSpPr>
          <p:nvPr>
            <p:ph type="sldNum" sz="quarter" idx="12"/>
          </p:nvPr>
        </p:nvSpPr>
        <p:spPr/>
        <p:txBody>
          <a:bodyPr/>
          <a:lstStyle/>
          <a:p>
            <a:fld id="{C2926BDF-0A3D-4892-9CBE-21B5FA37E613}" type="slidenum">
              <a:rPr lang="en-US" smtClean="0"/>
              <a:t>24</a:t>
            </a:fld>
            <a:endParaRPr lang="en-US"/>
          </a:p>
        </p:txBody>
      </p:sp>
      <p:grpSp>
        <p:nvGrpSpPr>
          <p:cNvPr id="407" name="Group 406">
            <a:extLst>
              <a:ext uri="{FF2B5EF4-FFF2-40B4-BE49-F238E27FC236}">
                <a16:creationId xmlns:a16="http://schemas.microsoft.com/office/drawing/2014/main" id="{F3C0FAE5-48F7-BC45-84AB-C1F30F7182BB}"/>
              </a:ext>
            </a:extLst>
          </p:cNvPr>
          <p:cNvGrpSpPr/>
          <p:nvPr/>
        </p:nvGrpSpPr>
        <p:grpSpPr>
          <a:xfrm>
            <a:off x="6397135" y="1605475"/>
            <a:ext cx="5265777" cy="4244339"/>
            <a:chOff x="967637" y="5682824"/>
            <a:chExt cx="5265777" cy="4244339"/>
          </a:xfrm>
        </p:grpSpPr>
        <p:sp>
          <p:nvSpPr>
            <p:cNvPr id="140" name="Rectangle 139">
              <a:extLst>
                <a:ext uri="{FF2B5EF4-FFF2-40B4-BE49-F238E27FC236}">
                  <a16:creationId xmlns:a16="http://schemas.microsoft.com/office/drawing/2014/main" id="{87591152-DCF4-5B45-999F-3F94D58F1AF3}"/>
                </a:ext>
              </a:extLst>
            </p:cNvPr>
            <p:cNvSpPr/>
            <p:nvPr/>
          </p:nvSpPr>
          <p:spPr>
            <a:xfrm>
              <a:off x="967637" y="5682824"/>
              <a:ext cx="5265777" cy="4244339"/>
            </a:xfrm>
            <a:prstGeom prst="rect">
              <a:avLst/>
            </a:prstGeom>
            <a:solidFill>
              <a:schemeClr val="bg1"/>
            </a:solid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dirty="0">
                <a:solidFill>
                  <a:prstClr val="black"/>
                </a:solidFill>
              </a:endParaRPr>
            </a:p>
          </p:txBody>
        </p:sp>
        <p:grpSp>
          <p:nvGrpSpPr>
            <p:cNvPr id="259" name="Group 258">
              <a:extLst>
                <a:ext uri="{FF2B5EF4-FFF2-40B4-BE49-F238E27FC236}">
                  <a16:creationId xmlns:a16="http://schemas.microsoft.com/office/drawing/2014/main" id="{5548BBD7-3D75-0F42-AA75-00F316A38BDB}"/>
                </a:ext>
              </a:extLst>
            </p:cNvPr>
            <p:cNvGrpSpPr/>
            <p:nvPr/>
          </p:nvGrpSpPr>
          <p:grpSpPr>
            <a:xfrm>
              <a:off x="1140631" y="5779518"/>
              <a:ext cx="4974782" cy="484339"/>
              <a:chOff x="1140631" y="5840078"/>
              <a:chExt cx="4974782" cy="484339"/>
            </a:xfrm>
          </p:grpSpPr>
          <p:sp>
            <p:nvSpPr>
              <p:cNvPr id="197" name="Rectangle 196">
                <a:extLst>
                  <a:ext uri="{FF2B5EF4-FFF2-40B4-BE49-F238E27FC236}">
                    <a16:creationId xmlns:a16="http://schemas.microsoft.com/office/drawing/2014/main" id="{4B3DBAA1-F82B-7D4B-A964-E65CA0A0A7F3}"/>
                  </a:ext>
                </a:extLst>
              </p:cNvPr>
              <p:cNvSpPr/>
              <p:nvPr/>
            </p:nvSpPr>
            <p:spPr>
              <a:xfrm>
                <a:off x="1345320" y="5844918"/>
                <a:ext cx="564318" cy="89805"/>
              </a:xfrm>
              <a:prstGeom prst="rect">
                <a:avLst/>
              </a:prstGeom>
              <a:solidFill>
                <a:srgbClr val="EC96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8" name="Straight Arrow Connector 197">
                <a:extLst>
                  <a:ext uri="{FF2B5EF4-FFF2-40B4-BE49-F238E27FC236}">
                    <a16:creationId xmlns:a16="http://schemas.microsoft.com/office/drawing/2014/main" id="{56F2BBCD-8420-5541-9310-DFA70C156D6D}"/>
                  </a:ext>
                </a:extLst>
              </p:cNvPr>
              <p:cNvCxnSpPr>
                <a:cxnSpLocks/>
              </p:cNvCxnSpPr>
              <p:nvPr/>
            </p:nvCxnSpPr>
            <p:spPr>
              <a:xfrm>
                <a:off x="1140631" y="5934723"/>
                <a:ext cx="4919869" cy="0"/>
              </a:xfrm>
              <a:prstGeom prst="straightConnector1">
                <a:avLst/>
              </a:prstGeom>
              <a:noFill/>
              <a:ln w="12700" cap="flat" cmpd="sng" algn="ctr">
                <a:solidFill>
                  <a:sysClr val="windowText" lastClr="000000"/>
                </a:solidFill>
                <a:prstDash val="solid"/>
                <a:miter lim="800000"/>
                <a:headEnd type="triangle"/>
                <a:tailEnd type="triangle"/>
              </a:ln>
              <a:effectLst/>
            </p:spPr>
          </p:cxnSp>
          <p:cxnSp>
            <p:nvCxnSpPr>
              <p:cNvPr id="199" name="Straight Connector 198">
                <a:extLst>
                  <a:ext uri="{FF2B5EF4-FFF2-40B4-BE49-F238E27FC236}">
                    <a16:creationId xmlns:a16="http://schemas.microsoft.com/office/drawing/2014/main" id="{6AA29C9A-B431-3D47-91A5-3C46C21ED877}"/>
                  </a:ext>
                </a:extLst>
              </p:cNvPr>
              <p:cNvCxnSpPr>
                <a:cxnSpLocks/>
              </p:cNvCxnSpPr>
              <p:nvPr/>
            </p:nvCxnSpPr>
            <p:spPr>
              <a:xfrm>
                <a:off x="1345320" y="5844918"/>
                <a:ext cx="0" cy="179610"/>
              </a:xfrm>
              <a:prstGeom prst="line">
                <a:avLst/>
              </a:prstGeom>
              <a:noFill/>
              <a:ln w="12700" cap="flat" cmpd="sng" algn="ctr">
                <a:solidFill>
                  <a:sysClr val="windowText" lastClr="000000"/>
                </a:solidFill>
                <a:prstDash val="solid"/>
                <a:miter lim="800000"/>
              </a:ln>
              <a:effectLst/>
            </p:spPr>
          </p:cxnSp>
          <p:cxnSp>
            <p:nvCxnSpPr>
              <p:cNvPr id="200" name="Straight Connector 199">
                <a:extLst>
                  <a:ext uri="{FF2B5EF4-FFF2-40B4-BE49-F238E27FC236}">
                    <a16:creationId xmlns:a16="http://schemas.microsoft.com/office/drawing/2014/main" id="{EBE0FC12-C6BD-5544-8E6B-A2884AF05E4E}"/>
                  </a:ext>
                </a:extLst>
              </p:cNvPr>
              <p:cNvCxnSpPr>
                <a:cxnSpLocks/>
              </p:cNvCxnSpPr>
              <p:nvPr/>
            </p:nvCxnSpPr>
            <p:spPr>
              <a:xfrm>
                <a:off x="5859880" y="5844918"/>
                <a:ext cx="0" cy="179610"/>
              </a:xfrm>
              <a:prstGeom prst="line">
                <a:avLst/>
              </a:prstGeom>
              <a:noFill/>
              <a:ln w="12700" cap="flat" cmpd="sng" algn="ctr">
                <a:solidFill>
                  <a:sysClr val="windowText" lastClr="000000"/>
                </a:solidFill>
                <a:prstDash val="solid"/>
                <a:miter lim="800000"/>
              </a:ln>
              <a:effectLst/>
            </p:spPr>
          </p:cxnSp>
          <p:cxnSp>
            <p:nvCxnSpPr>
              <p:cNvPr id="201" name="Straight Connector 200">
                <a:extLst>
                  <a:ext uri="{FF2B5EF4-FFF2-40B4-BE49-F238E27FC236}">
                    <a16:creationId xmlns:a16="http://schemas.microsoft.com/office/drawing/2014/main" id="{F2A9A433-70B9-1A43-9E41-DD7EF2065703}"/>
                  </a:ext>
                </a:extLst>
              </p:cNvPr>
              <p:cNvCxnSpPr>
                <a:cxnSpLocks/>
              </p:cNvCxnSpPr>
              <p:nvPr/>
            </p:nvCxnSpPr>
            <p:spPr>
              <a:xfrm>
                <a:off x="4731240" y="5844918"/>
                <a:ext cx="0" cy="179610"/>
              </a:xfrm>
              <a:prstGeom prst="line">
                <a:avLst/>
              </a:prstGeom>
              <a:noFill/>
              <a:ln w="12700" cap="flat" cmpd="sng" algn="ctr">
                <a:solidFill>
                  <a:sysClr val="windowText" lastClr="000000"/>
                </a:solidFill>
                <a:prstDash val="solid"/>
                <a:miter lim="800000"/>
              </a:ln>
              <a:effectLst/>
            </p:spPr>
          </p:cxnSp>
          <p:cxnSp>
            <p:nvCxnSpPr>
              <p:cNvPr id="203" name="Straight Connector 202">
                <a:extLst>
                  <a:ext uri="{FF2B5EF4-FFF2-40B4-BE49-F238E27FC236}">
                    <a16:creationId xmlns:a16="http://schemas.microsoft.com/office/drawing/2014/main" id="{622C2292-91EB-4B46-9501-86560D467FE2}"/>
                  </a:ext>
                </a:extLst>
              </p:cNvPr>
              <p:cNvCxnSpPr>
                <a:cxnSpLocks/>
              </p:cNvCxnSpPr>
              <p:nvPr/>
            </p:nvCxnSpPr>
            <p:spPr>
              <a:xfrm>
                <a:off x="3602600" y="5844918"/>
                <a:ext cx="0" cy="179610"/>
              </a:xfrm>
              <a:prstGeom prst="line">
                <a:avLst/>
              </a:prstGeom>
              <a:noFill/>
              <a:ln w="12700" cap="flat" cmpd="sng" algn="ctr">
                <a:solidFill>
                  <a:sysClr val="windowText" lastClr="000000"/>
                </a:solidFill>
                <a:prstDash val="solid"/>
                <a:miter lim="800000"/>
              </a:ln>
              <a:effectLst/>
            </p:spPr>
          </p:cxnSp>
          <p:cxnSp>
            <p:nvCxnSpPr>
              <p:cNvPr id="204" name="Straight Connector 203">
                <a:extLst>
                  <a:ext uri="{FF2B5EF4-FFF2-40B4-BE49-F238E27FC236}">
                    <a16:creationId xmlns:a16="http://schemas.microsoft.com/office/drawing/2014/main" id="{2EEFD5CC-CAD9-D24F-9C1E-0684A845C3A4}"/>
                  </a:ext>
                </a:extLst>
              </p:cNvPr>
              <p:cNvCxnSpPr>
                <a:cxnSpLocks/>
              </p:cNvCxnSpPr>
              <p:nvPr/>
            </p:nvCxnSpPr>
            <p:spPr>
              <a:xfrm>
                <a:off x="2473960" y="5844918"/>
                <a:ext cx="0" cy="179610"/>
              </a:xfrm>
              <a:prstGeom prst="line">
                <a:avLst/>
              </a:prstGeom>
              <a:noFill/>
              <a:ln w="12700" cap="flat" cmpd="sng" algn="ctr">
                <a:solidFill>
                  <a:sysClr val="windowText" lastClr="000000"/>
                </a:solidFill>
                <a:prstDash val="solid"/>
                <a:miter lim="800000"/>
              </a:ln>
              <a:effectLst/>
            </p:spPr>
          </p:cxnSp>
          <p:sp>
            <p:nvSpPr>
              <p:cNvPr id="206" name="Text Box 2">
                <a:extLst>
                  <a:ext uri="{FF2B5EF4-FFF2-40B4-BE49-F238E27FC236}">
                    <a16:creationId xmlns:a16="http://schemas.microsoft.com/office/drawing/2014/main" id="{641FA11C-5D6B-3243-933D-794F5DE8718D}"/>
                  </a:ext>
                </a:extLst>
              </p:cNvPr>
              <p:cNvSpPr txBox="1">
                <a:spLocks noChangeArrowheads="1"/>
              </p:cNvSpPr>
              <p:nvPr/>
            </p:nvSpPr>
            <p:spPr bwMode="auto">
              <a:xfrm>
                <a:off x="117436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 </a:t>
                </a:r>
              </a:p>
            </p:txBody>
          </p:sp>
          <mc:AlternateContent xmlns:mc="http://schemas.openxmlformats.org/markup-compatibility/2006" xmlns:a14="http://schemas.microsoft.com/office/drawing/2010/main">
            <mc:Choice Requires="a14">
              <p:sp>
                <p:nvSpPr>
                  <p:cNvPr id="207" name="Text Box 2">
                    <a:extLst>
                      <a:ext uri="{FF2B5EF4-FFF2-40B4-BE49-F238E27FC236}">
                        <a16:creationId xmlns:a16="http://schemas.microsoft.com/office/drawing/2014/main" id="{037A1EFD-4159-F04B-B578-90B9A6337B8D}"/>
                      </a:ext>
                    </a:extLst>
                  </p:cNvPr>
                  <p:cNvSpPr txBox="1">
                    <a:spLocks noChangeArrowheads="1"/>
                  </p:cNvSpPr>
                  <p:nvPr/>
                </p:nvSpPr>
                <p:spPr bwMode="auto">
                  <a:xfrm>
                    <a:off x="5589942" y="6013095"/>
                    <a:ext cx="525471"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8</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 </m:t>
                        </m:r>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=2 </a:t>
                    </a:r>
                  </a:p>
                </p:txBody>
              </p:sp>
            </mc:Choice>
            <mc:Fallback xmlns="">
              <p:sp>
                <p:nvSpPr>
                  <p:cNvPr id="207" name="Text Box 2">
                    <a:extLst>
                      <a:ext uri="{FF2B5EF4-FFF2-40B4-BE49-F238E27FC236}">
                        <a16:creationId xmlns:a16="http://schemas.microsoft.com/office/drawing/2014/main" id="{037A1EFD-4159-F04B-B578-90B9A6337B8D}"/>
                      </a:ext>
                    </a:extLst>
                  </p:cNvPr>
                  <p:cNvSpPr txBox="1">
                    <a:spLocks noRot="1" noChangeAspect="1" noMove="1" noResize="1" noEditPoints="1" noAdjustHandles="1" noChangeArrowheads="1" noChangeShapeType="1" noTextEdit="1"/>
                  </p:cNvSpPr>
                  <p:nvPr/>
                </p:nvSpPr>
                <p:spPr bwMode="auto">
                  <a:xfrm>
                    <a:off x="5589942" y="6013095"/>
                    <a:ext cx="525471" cy="311322"/>
                  </a:xfrm>
                  <a:prstGeom prst="rect">
                    <a:avLst/>
                  </a:prstGeom>
                  <a:blipFill>
                    <a:blip r:embed="rId8"/>
                    <a:stretch>
                      <a:fillRect b="-3846"/>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8" name="Text Box 2">
                    <a:extLst>
                      <a:ext uri="{FF2B5EF4-FFF2-40B4-BE49-F238E27FC236}">
                        <a16:creationId xmlns:a16="http://schemas.microsoft.com/office/drawing/2014/main" id="{C25F3C4A-8DE7-5E48-85BD-EA0836DF8213}"/>
                      </a:ext>
                    </a:extLst>
                  </p:cNvPr>
                  <p:cNvSpPr txBox="1">
                    <a:spLocks noChangeArrowheads="1"/>
                  </p:cNvSpPr>
                  <p:nvPr/>
                </p:nvSpPr>
                <p:spPr bwMode="auto">
                  <a:xfrm>
                    <a:off x="229992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2</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208" name="Text Box 2">
                    <a:extLst>
                      <a:ext uri="{FF2B5EF4-FFF2-40B4-BE49-F238E27FC236}">
                        <a16:creationId xmlns:a16="http://schemas.microsoft.com/office/drawing/2014/main" id="{C25F3C4A-8DE7-5E48-85BD-EA0836DF8213}"/>
                      </a:ext>
                    </a:extLst>
                  </p:cNvPr>
                  <p:cNvSpPr txBox="1">
                    <a:spLocks noRot="1" noChangeAspect="1" noMove="1" noResize="1" noEditPoints="1" noAdjustHandles="1" noChangeArrowheads="1" noChangeShapeType="1" noTextEdit="1"/>
                  </p:cNvSpPr>
                  <p:nvPr/>
                </p:nvSpPr>
                <p:spPr bwMode="auto">
                  <a:xfrm>
                    <a:off x="2299922" y="6013095"/>
                    <a:ext cx="341916" cy="311322"/>
                  </a:xfrm>
                  <a:prstGeom prst="rect">
                    <a:avLst/>
                  </a:prstGeom>
                  <a:blipFill>
                    <a:blip r:embed="rId9"/>
                    <a:stretch>
                      <a:fillRect/>
                    </a:stretch>
                  </a:blipFill>
                  <a:ln w="9525">
                    <a:noFill/>
                    <a:miter lim="800000"/>
                    <a:headEnd/>
                    <a:tailEnd/>
                  </a:ln>
                </p:spPr>
                <p:txBody>
                  <a:bodyPr/>
                  <a:lstStyle/>
                  <a:p>
                    <a:r>
                      <a:rPr lang="en-US">
                        <a:noFill/>
                      </a:rPr>
                      <a:t> </a:t>
                    </a:r>
                  </a:p>
                </p:txBody>
              </p:sp>
            </mc:Fallback>
          </mc:AlternateContent>
          <p:cxnSp>
            <p:nvCxnSpPr>
              <p:cNvPr id="249" name="Straight Connector 248">
                <a:extLst>
                  <a:ext uri="{FF2B5EF4-FFF2-40B4-BE49-F238E27FC236}">
                    <a16:creationId xmlns:a16="http://schemas.microsoft.com/office/drawing/2014/main" id="{896496DB-72E5-2240-887F-3822AB64BF93}"/>
                  </a:ext>
                </a:extLst>
              </p:cNvPr>
              <p:cNvCxnSpPr>
                <a:cxnSpLocks/>
              </p:cNvCxnSpPr>
              <p:nvPr/>
            </p:nvCxnSpPr>
            <p:spPr>
              <a:xfrm>
                <a:off x="1909640" y="5844918"/>
                <a:ext cx="0" cy="179610"/>
              </a:xfrm>
              <a:prstGeom prst="line">
                <a:avLst/>
              </a:prstGeom>
              <a:noFill/>
              <a:ln w="12700" cap="flat" cmpd="sng" algn="ctr">
                <a:solidFill>
                  <a:sysClr val="windowText" lastClr="000000"/>
                </a:solidFill>
                <a:prstDash val="solid"/>
                <a:miter lim="800000"/>
              </a:ln>
              <a:effectLst/>
            </p:spPr>
          </p:cxnSp>
          <p:cxnSp>
            <p:nvCxnSpPr>
              <p:cNvPr id="250" name="Straight Connector 249">
                <a:extLst>
                  <a:ext uri="{FF2B5EF4-FFF2-40B4-BE49-F238E27FC236}">
                    <a16:creationId xmlns:a16="http://schemas.microsoft.com/office/drawing/2014/main" id="{86258D24-B164-7049-9681-68799675FC2F}"/>
                  </a:ext>
                </a:extLst>
              </p:cNvPr>
              <p:cNvCxnSpPr>
                <a:cxnSpLocks/>
              </p:cNvCxnSpPr>
              <p:nvPr/>
            </p:nvCxnSpPr>
            <p:spPr>
              <a:xfrm>
                <a:off x="3038280" y="5844918"/>
                <a:ext cx="0" cy="179610"/>
              </a:xfrm>
              <a:prstGeom prst="line">
                <a:avLst/>
              </a:prstGeom>
              <a:noFill/>
              <a:ln w="12700" cap="flat" cmpd="sng" algn="ctr">
                <a:solidFill>
                  <a:sysClr val="windowText" lastClr="000000"/>
                </a:solidFill>
                <a:prstDash val="solid"/>
                <a:miter lim="800000"/>
              </a:ln>
              <a:effectLst/>
            </p:spPr>
          </p:cxnSp>
          <p:cxnSp>
            <p:nvCxnSpPr>
              <p:cNvPr id="251" name="Straight Connector 250">
                <a:extLst>
                  <a:ext uri="{FF2B5EF4-FFF2-40B4-BE49-F238E27FC236}">
                    <a16:creationId xmlns:a16="http://schemas.microsoft.com/office/drawing/2014/main" id="{8FCAF35C-009A-2D4A-B54C-13F8F50CE146}"/>
                  </a:ext>
                </a:extLst>
              </p:cNvPr>
              <p:cNvCxnSpPr>
                <a:cxnSpLocks/>
              </p:cNvCxnSpPr>
              <p:nvPr/>
            </p:nvCxnSpPr>
            <p:spPr>
              <a:xfrm>
                <a:off x="4166920" y="5840078"/>
                <a:ext cx="0" cy="179610"/>
              </a:xfrm>
              <a:prstGeom prst="line">
                <a:avLst/>
              </a:prstGeom>
              <a:noFill/>
              <a:ln w="12700" cap="flat" cmpd="sng" algn="ctr">
                <a:solidFill>
                  <a:sysClr val="windowText" lastClr="000000"/>
                </a:solidFill>
                <a:prstDash val="solid"/>
                <a:miter lim="800000"/>
              </a:ln>
              <a:effectLst/>
            </p:spPr>
          </p:cxnSp>
          <p:cxnSp>
            <p:nvCxnSpPr>
              <p:cNvPr id="252" name="Straight Connector 251">
                <a:extLst>
                  <a:ext uri="{FF2B5EF4-FFF2-40B4-BE49-F238E27FC236}">
                    <a16:creationId xmlns:a16="http://schemas.microsoft.com/office/drawing/2014/main" id="{F1AA4CE9-B095-A840-9218-F11A3598EE77}"/>
                  </a:ext>
                </a:extLst>
              </p:cNvPr>
              <p:cNvCxnSpPr>
                <a:cxnSpLocks/>
              </p:cNvCxnSpPr>
              <p:nvPr/>
            </p:nvCxnSpPr>
            <p:spPr>
              <a:xfrm>
                <a:off x="5295560" y="5849815"/>
                <a:ext cx="0" cy="179610"/>
              </a:xfrm>
              <a:prstGeom prst="line">
                <a:avLst/>
              </a:prstGeom>
              <a:noFill/>
              <a:ln w="12700"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253" name="Text Box 2">
                    <a:extLst>
                      <a:ext uri="{FF2B5EF4-FFF2-40B4-BE49-F238E27FC236}">
                        <a16:creationId xmlns:a16="http://schemas.microsoft.com/office/drawing/2014/main" id="{82CFE935-0097-4B4A-A5FA-CE5A6CD35FC2}"/>
                      </a:ext>
                    </a:extLst>
                  </p:cNvPr>
                  <p:cNvSpPr txBox="1">
                    <a:spLocks noChangeArrowheads="1"/>
                  </p:cNvSpPr>
                  <p:nvPr/>
                </p:nvSpPr>
                <p:spPr bwMode="auto">
                  <a:xfrm>
                    <a:off x="173714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253" name="Text Box 2">
                    <a:extLst>
                      <a:ext uri="{FF2B5EF4-FFF2-40B4-BE49-F238E27FC236}">
                        <a16:creationId xmlns:a16="http://schemas.microsoft.com/office/drawing/2014/main" id="{82CFE935-0097-4B4A-A5FA-CE5A6CD35FC2}"/>
                      </a:ext>
                    </a:extLst>
                  </p:cNvPr>
                  <p:cNvSpPr txBox="1">
                    <a:spLocks noRot="1" noChangeAspect="1" noMove="1" noResize="1" noEditPoints="1" noAdjustHandles="1" noChangeArrowheads="1" noChangeShapeType="1" noTextEdit="1"/>
                  </p:cNvSpPr>
                  <p:nvPr/>
                </p:nvSpPr>
                <p:spPr bwMode="auto">
                  <a:xfrm>
                    <a:off x="1737142" y="6013095"/>
                    <a:ext cx="341916" cy="311322"/>
                  </a:xfrm>
                  <a:prstGeom prst="rect">
                    <a:avLst/>
                  </a:prstGeom>
                  <a:blipFill>
                    <a:blip r:embed="rId10"/>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4" name="Text Box 2">
                    <a:extLst>
                      <a:ext uri="{FF2B5EF4-FFF2-40B4-BE49-F238E27FC236}">
                        <a16:creationId xmlns:a16="http://schemas.microsoft.com/office/drawing/2014/main" id="{1288FE38-260D-3C40-B83B-660A154BF89D}"/>
                      </a:ext>
                    </a:extLst>
                  </p:cNvPr>
                  <p:cNvSpPr txBox="1">
                    <a:spLocks noChangeArrowheads="1"/>
                  </p:cNvSpPr>
                  <p:nvPr/>
                </p:nvSpPr>
                <p:spPr bwMode="auto">
                  <a:xfrm>
                    <a:off x="3366835" y="6013095"/>
                    <a:ext cx="516733"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m:t>
                        </m:r>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a:t>
                    </a:r>
                  </a:p>
                </p:txBody>
              </p:sp>
            </mc:Choice>
            <mc:Fallback xmlns="">
              <p:sp>
                <p:nvSpPr>
                  <p:cNvPr id="254" name="Text Box 2">
                    <a:extLst>
                      <a:ext uri="{FF2B5EF4-FFF2-40B4-BE49-F238E27FC236}">
                        <a16:creationId xmlns:a16="http://schemas.microsoft.com/office/drawing/2014/main" id="{1288FE38-260D-3C40-B83B-660A154BF89D}"/>
                      </a:ext>
                    </a:extLst>
                  </p:cNvPr>
                  <p:cNvSpPr txBox="1">
                    <a:spLocks noRot="1" noChangeAspect="1" noMove="1" noResize="1" noEditPoints="1" noAdjustHandles="1" noChangeArrowheads="1" noChangeShapeType="1" noTextEdit="1"/>
                  </p:cNvSpPr>
                  <p:nvPr/>
                </p:nvSpPr>
                <p:spPr bwMode="auto">
                  <a:xfrm>
                    <a:off x="3366835" y="6013095"/>
                    <a:ext cx="516733" cy="311322"/>
                  </a:xfrm>
                  <a:prstGeom prst="rect">
                    <a:avLst/>
                  </a:prstGeom>
                  <a:blipFill>
                    <a:blip r:embed="rId11"/>
                    <a:stretch>
                      <a:fillRect b="-3846"/>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5" name="Text Box 2">
                    <a:extLst>
                      <a:ext uri="{FF2B5EF4-FFF2-40B4-BE49-F238E27FC236}">
                        <a16:creationId xmlns:a16="http://schemas.microsoft.com/office/drawing/2014/main" id="{44150459-F592-5643-B221-49FA00CC8858}"/>
                      </a:ext>
                    </a:extLst>
                  </p:cNvPr>
                  <p:cNvSpPr txBox="1">
                    <a:spLocks noChangeArrowheads="1"/>
                  </p:cNvSpPr>
                  <p:nvPr/>
                </p:nvSpPr>
                <p:spPr bwMode="auto">
                  <a:xfrm>
                    <a:off x="286270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3</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255" name="Text Box 2">
                    <a:extLst>
                      <a:ext uri="{FF2B5EF4-FFF2-40B4-BE49-F238E27FC236}">
                        <a16:creationId xmlns:a16="http://schemas.microsoft.com/office/drawing/2014/main" id="{44150459-F592-5643-B221-49FA00CC8858}"/>
                      </a:ext>
                    </a:extLst>
                  </p:cNvPr>
                  <p:cNvSpPr txBox="1">
                    <a:spLocks noRot="1" noChangeAspect="1" noMove="1" noResize="1" noEditPoints="1" noAdjustHandles="1" noChangeArrowheads="1" noChangeShapeType="1" noTextEdit="1"/>
                  </p:cNvSpPr>
                  <p:nvPr/>
                </p:nvSpPr>
                <p:spPr bwMode="auto">
                  <a:xfrm>
                    <a:off x="2862702" y="6013095"/>
                    <a:ext cx="341916" cy="311322"/>
                  </a:xfrm>
                  <a:prstGeom prst="rect">
                    <a:avLst/>
                  </a:prstGeom>
                  <a:blipFill>
                    <a:blip r:embed="rId12"/>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6" name="Text Box 2">
                    <a:extLst>
                      <a:ext uri="{FF2B5EF4-FFF2-40B4-BE49-F238E27FC236}">
                        <a16:creationId xmlns:a16="http://schemas.microsoft.com/office/drawing/2014/main" id="{CD4482A4-C36F-F848-918C-ABD9338DE6AA}"/>
                      </a:ext>
                    </a:extLst>
                  </p:cNvPr>
                  <p:cNvSpPr txBox="1">
                    <a:spLocks noChangeArrowheads="1"/>
                  </p:cNvSpPr>
                  <p:nvPr/>
                </p:nvSpPr>
                <p:spPr bwMode="auto">
                  <a:xfrm>
                    <a:off x="455104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6</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256" name="Text Box 2">
                    <a:extLst>
                      <a:ext uri="{FF2B5EF4-FFF2-40B4-BE49-F238E27FC236}">
                        <a16:creationId xmlns:a16="http://schemas.microsoft.com/office/drawing/2014/main" id="{CD4482A4-C36F-F848-918C-ABD9338DE6AA}"/>
                      </a:ext>
                    </a:extLst>
                  </p:cNvPr>
                  <p:cNvSpPr txBox="1">
                    <a:spLocks noRot="1" noChangeAspect="1" noMove="1" noResize="1" noEditPoints="1" noAdjustHandles="1" noChangeArrowheads="1" noChangeShapeType="1" noTextEdit="1"/>
                  </p:cNvSpPr>
                  <p:nvPr/>
                </p:nvSpPr>
                <p:spPr bwMode="auto">
                  <a:xfrm>
                    <a:off x="4551042" y="6013095"/>
                    <a:ext cx="341916" cy="311322"/>
                  </a:xfrm>
                  <a:prstGeom prst="rect">
                    <a:avLst/>
                  </a:prstGeom>
                  <a:blipFill>
                    <a:blip r:embed="rId13"/>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7" name="Text Box 2">
                    <a:extLst>
                      <a:ext uri="{FF2B5EF4-FFF2-40B4-BE49-F238E27FC236}">
                        <a16:creationId xmlns:a16="http://schemas.microsoft.com/office/drawing/2014/main" id="{F819B7E9-F66C-6A42-BA4F-0CB5F5D43C26}"/>
                      </a:ext>
                    </a:extLst>
                  </p:cNvPr>
                  <p:cNvSpPr txBox="1">
                    <a:spLocks noChangeArrowheads="1"/>
                  </p:cNvSpPr>
                  <p:nvPr/>
                </p:nvSpPr>
                <p:spPr bwMode="auto">
                  <a:xfrm>
                    <a:off x="398826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5</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257" name="Text Box 2">
                    <a:extLst>
                      <a:ext uri="{FF2B5EF4-FFF2-40B4-BE49-F238E27FC236}">
                        <a16:creationId xmlns:a16="http://schemas.microsoft.com/office/drawing/2014/main" id="{F819B7E9-F66C-6A42-BA4F-0CB5F5D43C26}"/>
                      </a:ext>
                    </a:extLst>
                  </p:cNvPr>
                  <p:cNvSpPr txBox="1">
                    <a:spLocks noRot="1" noChangeAspect="1" noMove="1" noResize="1" noEditPoints="1" noAdjustHandles="1" noChangeArrowheads="1" noChangeShapeType="1" noTextEdit="1"/>
                  </p:cNvSpPr>
                  <p:nvPr/>
                </p:nvSpPr>
                <p:spPr bwMode="auto">
                  <a:xfrm>
                    <a:off x="3988262" y="6013095"/>
                    <a:ext cx="341916" cy="311322"/>
                  </a:xfrm>
                  <a:prstGeom prst="rect">
                    <a:avLst/>
                  </a:prstGeom>
                  <a:blipFill>
                    <a:blip r:embed="rId14"/>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8" name="Text Box 2">
                    <a:extLst>
                      <a:ext uri="{FF2B5EF4-FFF2-40B4-BE49-F238E27FC236}">
                        <a16:creationId xmlns:a16="http://schemas.microsoft.com/office/drawing/2014/main" id="{3D81EFFB-1AA3-6C46-B2EE-4D9BA4B11198}"/>
                      </a:ext>
                    </a:extLst>
                  </p:cNvPr>
                  <p:cNvSpPr txBox="1">
                    <a:spLocks noChangeArrowheads="1"/>
                  </p:cNvSpPr>
                  <p:nvPr/>
                </p:nvSpPr>
                <p:spPr bwMode="auto">
                  <a:xfrm>
                    <a:off x="511382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7</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258" name="Text Box 2">
                    <a:extLst>
                      <a:ext uri="{FF2B5EF4-FFF2-40B4-BE49-F238E27FC236}">
                        <a16:creationId xmlns:a16="http://schemas.microsoft.com/office/drawing/2014/main" id="{3D81EFFB-1AA3-6C46-B2EE-4D9BA4B11198}"/>
                      </a:ext>
                    </a:extLst>
                  </p:cNvPr>
                  <p:cNvSpPr txBox="1">
                    <a:spLocks noRot="1" noChangeAspect="1" noMove="1" noResize="1" noEditPoints="1" noAdjustHandles="1" noChangeArrowheads="1" noChangeShapeType="1" noTextEdit="1"/>
                  </p:cNvSpPr>
                  <p:nvPr/>
                </p:nvSpPr>
                <p:spPr bwMode="auto">
                  <a:xfrm>
                    <a:off x="5113822" y="6013095"/>
                    <a:ext cx="341916" cy="311322"/>
                  </a:xfrm>
                  <a:prstGeom prst="rect">
                    <a:avLst/>
                  </a:prstGeom>
                  <a:blipFill>
                    <a:blip r:embed="rId15"/>
                    <a:stretch>
                      <a:fillRect/>
                    </a:stretch>
                  </a:blipFill>
                  <a:ln w="9525">
                    <a:noFill/>
                    <a:miter lim="800000"/>
                    <a:headEnd/>
                    <a:tailEnd/>
                  </a:ln>
                </p:spPr>
                <p:txBody>
                  <a:bodyPr/>
                  <a:lstStyle/>
                  <a:p>
                    <a:r>
                      <a:rPr lang="en-US">
                        <a:noFill/>
                      </a:rPr>
                      <a:t> </a:t>
                    </a:r>
                  </a:p>
                </p:txBody>
              </p:sp>
            </mc:Fallback>
          </mc:AlternateContent>
        </p:grpSp>
        <p:grpSp>
          <p:nvGrpSpPr>
            <p:cNvPr id="260" name="Group 259">
              <a:extLst>
                <a:ext uri="{FF2B5EF4-FFF2-40B4-BE49-F238E27FC236}">
                  <a16:creationId xmlns:a16="http://schemas.microsoft.com/office/drawing/2014/main" id="{62375F14-D6A0-9940-AAD0-4C8A7572B86C}"/>
                </a:ext>
              </a:extLst>
            </p:cNvPr>
            <p:cNvGrpSpPr/>
            <p:nvPr/>
          </p:nvGrpSpPr>
          <p:grpSpPr>
            <a:xfrm>
              <a:off x="1140631" y="6300433"/>
              <a:ext cx="4974782" cy="484339"/>
              <a:chOff x="1140631" y="5840078"/>
              <a:chExt cx="4974782" cy="484339"/>
            </a:xfrm>
          </p:grpSpPr>
          <p:sp>
            <p:nvSpPr>
              <p:cNvPr id="261" name="Rectangle 260">
                <a:extLst>
                  <a:ext uri="{FF2B5EF4-FFF2-40B4-BE49-F238E27FC236}">
                    <a16:creationId xmlns:a16="http://schemas.microsoft.com/office/drawing/2014/main" id="{B294248F-C186-544C-AEA9-18167EF6969C}"/>
                  </a:ext>
                </a:extLst>
              </p:cNvPr>
              <p:cNvSpPr/>
              <p:nvPr/>
            </p:nvSpPr>
            <p:spPr>
              <a:xfrm>
                <a:off x="1345319" y="5844918"/>
                <a:ext cx="1130025" cy="95527"/>
              </a:xfrm>
              <a:prstGeom prst="rect">
                <a:avLst/>
              </a:prstGeom>
              <a:solidFill>
                <a:srgbClr val="EC96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2" name="Straight Arrow Connector 261">
                <a:extLst>
                  <a:ext uri="{FF2B5EF4-FFF2-40B4-BE49-F238E27FC236}">
                    <a16:creationId xmlns:a16="http://schemas.microsoft.com/office/drawing/2014/main" id="{741199CA-1876-9849-86E0-FBB300C1AB76}"/>
                  </a:ext>
                </a:extLst>
              </p:cNvPr>
              <p:cNvCxnSpPr>
                <a:cxnSpLocks/>
              </p:cNvCxnSpPr>
              <p:nvPr/>
            </p:nvCxnSpPr>
            <p:spPr>
              <a:xfrm>
                <a:off x="1140631" y="5934723"/>
                <a:ext cx="4919869" cy="0"/>
              </a:xfrm>
              <a:prstGeom prst="straightConnector1">
                <a:avLst/>
              </a:prstGeom>
              <a:noFill/>
              <a:ln w="12700" cap="flat" cmpd="sng" algn="ctr">
                <a:solidFill>
                  <a:sysClr val="windowText" lastClr="000000"/>
                </a:solidFill>
                <a:prstDash val="solid"/>
                <a:miter lim="800000"/>
                <a:headEnd type="triangle"/>
                <a:tailEnd type="triangle"/>
              </a:ln>
              <a:effectLst/>
            </p:spPr>
          </p:cxnSp>
          <p:cxnSp>
            <p:nvCxnSpPr>
              <p:cNvPr id="263" name="Straight Connector 262">
                <a:extLst>
                  <a:ext uri="{FF2B5EF4-FFF2-40B4-BE49-F238E27FC236}">
                    <a16:creationId xmlns:a16="http://schemas.microsoft.com/office/drawing/2014/main" id="{75881D17-3B70-2246-BAF8-F0D82FDFF563}"/>
                  </a:ext>
                </a:extLst>
              </p:cNvPr>
              <p:cNvCxnSpPr>
                <a:cxnSpLocks/>
              </p:cNvCxnSpPr>
              <p:nvPr/>
            </p:nvCxnSpPr>
            <p:spPr>
              <a:xfrm>
                <a:off x="1345320" y="5844918"/>
                <a:ext cx="0" cy="179610"/>
              </a:xfrm>
              <a:prstGeom prst="line">
                <a:avLst/>
              </a:prstGeom>
              <a:noFill/>
              <a:ln w="12700" cap="flat" cmpd="sng" algn="ctr">
                <a:solidFill>
                  <a:sysClr val="windowText" lastClr="000000"/>
                </a:solidFill>
                <a:prstDash val="solid"/>
                <a:miter lim="800000"/>
              </a:ln>
              <a:effectLst/>
            </p:spPr>
          </p:cxnSp>
          <p:cxnSp>
            <p:nvCxnSpPr>
              <p:cNvPr id="264" name="Straight Connector 263">
                <a:extLst>
                  <a:ext uri="{FF2B5EF4-FFF2-40B4-BE49-F238E27FC236}">
                    <a16:creationId xmlns:a16="http://schemas.microsoft.com/office/drawing/2014/main" id="{A5152339-29C7-CE4F-A10E-43B93ACEE191}"/>
                  </a:ext>
                </a:extLst>
              </p:cNvPr>
              <p:cNvCxnSpPr>
                <a:cxnSpLocks/>
              </p:cNvCxnSpPr>
              <p:nvPr/>
            </p:nvCxnSpPr>
            <p:spPr>
              <a:xfrm>
                <a:off x="5859880" y="5844918"/>
                <a:ext cx="0" cy="179610"/>
              </a:xfrm>
              <a:prstGeom prst="line">
                <a:avLst/>
              </a:prstGeom>
              <a:noFill/>
              <a:ln w="12700" cap="flat" cmpd="sng" algn="ctr">
                <a:solidFill>
                  <a:sysClr val="windowText" lastClr="000000"/>
                </a:solidFill>
                <a:prstDash val="solid"/>
                <a:miter lim="800000"/>
              </a:ln>
              <a:effectLst/>
            </p:spPr>
          </p:cxnSp>
          <p:cxnSp>
            <p:nvCxnSpPr>
              <p:cNvPr id="265" name="Straight Connector 264">
                <a:extLst>
                  <a:ext uri="{FF2B5EF4-FFF2-40B4-BE49-F238E27FC236}">
                    <a16:creationId xmlns:a16="http://schemas.microsoft.com/office/drawing/2014/main" id="{800EF4BB-EC01-314F-8C06-12C2B1B3D917}"/>
                  </a:ext>
                </a:extLst>
              </p:cNvPr>
              <p:cNvCxnSpPr>
                <a:cxnSpLocks/>
              </p:cNvCxnSpPr>
              <p:nvPr/>
            </p:nvCxnSpPr>
            <p:spPr>
              <a:xfrm>
                <a:off x="4731240" y="5844918"/>
                <a:ext cx="0" cy="179610"/>
              </a:xfrm>
              <a:prstGeom prst="line">
                <a:avLst/>
              </a:prstGeom>
              <a:noFill/>
              <a:ln w="12700" cap="flat" cmpd="sng" algn="ctr">
                <a:solidFill>
                  <a:sysClr val="windowText" lastClr="000000"/>
                </a:solidFill>
                <a:prstDash val="solid"/>
                <a:miter lim="800000"/>
              </a:ln>
              <a:effectLst/>
            </p:spPr>
          </p:cxnSp>
          <p:cxnSp>
            <p:nvCxnSpPr>
              <p:cNvPr id="266" name="Straight Connector 265">
                <a:extLst>
                  <a:ext uri="{FF2B5EF4-FFF2-40B4-BE49-F238E27FC236}">
                    <a16:creationId xmlns:a16="http://schemas.microsoft.com/office/drawing/2014/main" id="{34833A18-5445-6D4C-BBBA-8A71C8316A6E}"/>
                  </a:ext>
                </a:extLst>
              </p:cNvPr>
              <p:cNvCxnSpPr>
                <a:cxnSpLocks/>
              </p:cNvCxnSpPr>
              <p:nvPr/>
            </p:nvCxnSpPr>
            <p:spPr>
              <a:xfrm>
                <a:off x="3602600" y="5844918"/>
                <a:ext cx="0" cy="179610"/>
              </a:xfrm>
              <a:prstGeom prst="line">
                <a:avLst/>
              </a:prstGeom>
              <a:noFill/>
              <a:ln w="12700" cap="flat" cmpd="sng" algn="ctr">
                <a:solidFill>
                  <a:sysClr val="windowText" lastClr="000000"/>
                </a:solidFill>
                <a:prstDash val="solid"/>
                <a:miter lim="800000"/>
              </a:ln>
              <a:effectLst/>
            </p:spPr>
          </p:cxnSp>
          <p:cxnSp>
            <p:nvCxnSpPr>
              <p:cNvPr id="267" name="Straight Connector 266">
                <a:extLst>
                  <a:ext uri="{FF2B5EF4-FFF2-40B4-BE49-F238E27FC236}">
                    <a16:creationId xmlns:a16="http://schemas.microsoft.com/office/drawing/2014/main" id="{72DA02F2-6F53-984F-81C6-E78D8A5151E8}"/>
                  </a:ext>
                </a:extLst>
              </p:cNvPr>
              <p:cNvCxnSpPr>
                <a:cxnSpLocks/>
              </p:cNvCxnSpPr>
              <p:nvPr/>
            </p:nvCxnSpPr>
            <p:spPr>
              <a:xfrm>
                <a:off x="2473960" y="5844918"/>
                <a:ext cx="0" cy="179610"/>
              </a:xfrm>
              <a:prstGeom prst="line">
                <a:avLst/>
              </a:prstGeom>
              <a:noFill/>
              <a:ln w="12700" cap="flat" cmpd="sng" algn="ctr">
                <a:solidFill>
                  <a:sysClr val="windowText" lastClr="000000"/>
                </a:solidFill>
                <a:prstDash val="solid"/>
                <a:miter lim="800000"/>
              </a:ln>
              <a:effectLst/>
            </p:spPr>
          </p:cxnSp>
          <p:sp>
            <p:nvSpPr>
              <p:cNvPr id="268" name="Text Box 2">
                <a:extLst>
                  <a:ext uri="{FF2B5EF4-FFF2-40B4-BE49-F238E27FC236}">
                    <a16:creationId xmlns:a16="http://schemas.microsoft.com/office/drawing/2014/main" id="{AE885EAC-7305-A14C-B059-6B74DDC03B66}"/>
                  </a:ext>
                </a:extLst>
              </p:cNvPr>
              <p:cNvSpPr txBox="1">
                <a:spLocks noChangeArrowheads="1"/>
              </p:cNvSpPr>
              <p:nvPr/>
            </p:nvSpPr>
            <p:spPr bwMode="auto">
              <a:xfrm>
                <a:off x="117436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 </a:t>
                </a:r>
              </a:p>
            </p:txBody>
          </p:sp>
          <mc:AlternateContent xmlns:mc="http://schemas.openxmlformats.org/markup-compatibility/2006" xmlns:a14="http://schemas.microsoft.com/office/drawing/2010/main">
            <mc:Choice Requires="a14">
              <p:sp>
                <p:nvSpPr>
                  <p:cNvPr id="269" name="Text Box 2">
                    <a:extLst>
                      <a:ext uri="{FF2B5EF4-FFF2-40B4-BE49-F238E27FC236}">
                        <a16:creationId xmlns:a16="http://schemas.microsoft.com/office/drawing/2014/main" id="{E247F56F-4E6B-8340-8836-754BA8D340F8}"/>
                      </a:ext>
                    </a:extLst>
                  </p:cNvPr>
                  <p:cNvSpPr txBox="1">
                    <a:spLocks noChangeArrowheads="1"/>
                  </p:cNvSpPr>
                  <p:nvPr/>
                </p:nvSpPr>
                <p:spPr bwMode="auto">
                  <a:xfrm>
                    <a:off x="5589942" y="6013095"/>
                    <a:ext cx="525471"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8</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 </m:t>
                        </m:r>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=2 </a:t>
                    </a:r>
                  </a:p>
                </p:txBody>
              </p:sp>
            </mc:Choice>
            <mc:Fallback xmlns="">
              <p:sp>
                <p:nvSpPr>
                  <p:cNvPr id="269" name="Text Box 2">
                    <a:extLst>
                      <a:ext uri="{FF2B5EF4-FFF2-40B4-BE49-F238E27FC236}">
                        <a16:creationId xmlns:a16="http://schemas.microsoft.com/office/drawing/2014/main" id="{E247F56F-4E6B-8340-8836-754BA8D340F8}"/>
                      </a:ext>
                    </a:extLst>
                  </p:cNvPr>
                  <p:cNvSpPr txBox="1">
                    <a:spLocks noRot="1" noChangeAspect="1" noMove="1" noResize="1" noEditPoints="1" noAdjustHandles="1" noChangeArrowheads="1" noChangeShapeType="1" noTextEdit="1"/>
                  </p:cNvSpPr>
                  <p:nvPr/>
                </p:nvSpPr>
                <p:spPr bwMode="auto">
                  <a:xfrm>
                    <a:off x="5589942" y="6013095"/>
                    <a:ext cx="525471" cy="311322"/>
                  </a:xfrm>
                  <a:prstGeom prst="rect">
                    <a:avLst/>
                  </a:prstGeom>
                  <a:blipFill>
                    <a:blip r:embed="rId8"/>
                    <a:stretch>
                      <a:fillRect b="-3846"/>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0" name="Text Box 2">
                    <a:extLst>
                      <a:ext uri="{FF2B5EF4-FFF2-40B4-BE49-F238E27FC236}">
                        <a16:creationId xmlns:a16="http://schemas.microsoft.com/office/drawing/2014/main" id="{0529CAAD-8923-2347-8C46-4732ABBF036B}"/>
                      </a:ext>
                    </a:extLst>
                  </p:cNvPr>
                  <p:cNvSpPr txBox="1">
                    <a:spLocks noChangeArrowheads="1"/>
                  </p:cNvSpPr>
                  <p:nvPr/>
                </p:nvSpPr>
                <p:spPr bwMode="auto">
                  <a:xfrm>
                    <a:off x="229992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2</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270" name="Text Box 2">
                    <a:extLst>
                      <a:ext uri="{FF2B5EF4-FFF2-40B4-BE49-F238E27FC236}">
                        <a16:creationId xmlns:a16="http://schemas.microsoft.com/office/drawing/2014/main" id="{0529CAAD-8923-2347-8C46-4732ABBF036B}"/>
                      </a:ext>
                    </a:extLst>
                  </p:cNvPr>
                  <p:cNvSpPr txBox="1">
                    <a:spLocks noRot="1" noChangeAspect="1" noMove="1" noResize="1" noEditPoints="1" noAdjustHandles="1" noChangeArrowheads="1" noChangeShapeType="1" noTextEdit="1"/>
                  </p:cNvSpPr>
                  <p:nvPr/>
                </p:nvSpPr>
                <p:spPr bwMode="auto">
                  <a:xfrm>
                    <a:off x="2299922" y="6013095"/>
                    <a:ext cx="341916" cy="311322"/>
                  </a:xfrm>
                  <a:prstGeom prst="rect">
                    <a:avLst/>
                  </a:prstGeom>
                  <a:blipFill>
                    <a:blip r:embed="rId9"/>
                    <a:stretch>
                      <a:fillRect/>
                    </a:stretch>
                  </a:blipFill>
                  <a:ln w="9525">
                    <a:noFill/>
                    <a:miter lim="800000"/>
                    <a:headEnd/>
                    <a:tailEnd/>
                  </a:ln>
                </p:spPr>
                <p:txBody>
                  <a:bodyPr/>
                  <a:lstStyle/>
                  <a:p>
                    <a:r>
                      <a:rPr lang="en-US">
                        <a:noFill/>
                      </a:rPr>
                      <a:t> </a:t>
                    </a:r>
                  </a:p>
                </p:txBody>
              </p:sp>
            </mc:Fallback>
          </mc:AlternateContent>
          <p:cxnSp>
            <p:nvCxnSpPr>
              <p:cNvPr id="271" name="Straight Connector 270">
                <a:extLst>
                  <a:ext uri="{FF2B5EF4-FFF2-40B4-BE49-F238E27FC236}">
                    <a16:creationId xmlns:a16="http://schemas.microsoft.com/office/drawing/2014/main" id="{11F3ACBC-5193-E342-8159-47A5611DBE62}"/>
                  </a:ext>
                </a:extLst>
              </p:cNvPr>
              <p:cNvCxnSpPr>
                <a:cxnSpLocks/>
              </p:cNvCxnSpPr>
              <p:nvPr/>
            </p:nvCxnSpPr>
            <p:spPr>
              <a:xfrm>
                <a:off x="1909640" y="5844918"/>
                <a:ext cx="0" cy="179610"/>
              </a:xfrm>
              <a:prstGeom prst="line">
                <a:avLst/>
              </a:prstGeom>
              <a:noFill/>
              <a:ln w="12700" cap="flat" cmpd="sng" algn="ctr">
                <a:solidFill>
                  <a:sysClr val="windowText" lastClr="000000"/>
                </a:solidFill>
                <a:prstDash val="solid"/>
                <a:miter lim="800000"/>
              </a:ln>
              <a:effectLst/>
            </p:spPr>
          </p:cxnSp>
          <p:cxnSp>
            <p:nvCxnSpPr>
              <p:cNvPr id="272" name="Straight Connector 271">
                <a:extLst>
                  <a:ext uri="{FF2B5EF4-FFF2-40B4-BE49-F238E27FC236}">
                    <a16:creationId xmlns:a16="http://schemas.microsoft.com/office/drawing/2014/main" id="{AC9F4C62-34BC-0046-84EF-2CFE0CE07A3F}"/>
                  </a:ext>
                </a:extLst>
              </p:cNvPr>
              <p:cNvCxnSpPr>
                <a:cxnSpLocks/>
              </p:cNvCxnSpPr>
              <p:nvPr/>
            </p:nvCxnSpPr>
            <p:spPr>
              <a:xfrm>
                <a:off x="3038280" y="5844918"/>
                <a:ext cx="0" cy="179610"/>
              </a:xfrm>
              <a:prstGeom prst="line">
                <a:avLst/>
              </a:prstGeom>
              <a:noFill/>
              <a:ln w="12700" cap="flat" cmpd="sng" algn="ctr">
                <a:solidFill>
                  <a:sysClr val="windowText" lastClr="000000"/>
                </a:solidFill>
                <a:prstDash val="solid"/>
                <a:miter lim="800000"/>
              </a:ln>
              <a:effectLst/>
            </p:spPr>
          </p:cxnSp>
          <p:cxnSp>
            <p:nvCxnSpPr>
              <p:cNvPr id="273" name="Straight Connector 272">
                <a:extLst>
                  <a:ext uri="{FF2B5EF4-FFF2-40B4-BE49-F238E27FC236}">
                    <a16:creationId xmlns:a16="http://schemas.microsoft.com/office/drawing/2014/main" id="{B9A637D8-E15D-684A-B2A9-387CB8A67C4B}"/>
                  </a:ext>
                </a:extLst>
              </p:cNvPr>
              <p:cNvCxnSpPr>
                <a:cxnSpLocks/>
              </p:cNvCxnSpPr>
              <p:nvPr/>
            </p:nvCxnSpPr>
            <p:spPr>
              <a:xfrm>
                <a:off x="4166920" y="5840078"/>
                <a:ext cx="0" cy="179610"/>
              </a:xfrm>
              <a:prstGeom prst="line">
                <a:avLst/>
              </a:prstGeom>
              <a:noFill/>
              <a:ln w="12700" cap="flat" cmpd="sng" algn="ctr">
                <a:solidFill>
                  <a:sysClr val="windowText" lastClr="000000"/>
                </a:solidFill>
                <a:prstDash val="solid"/>
                <a:miter lim="800000"/>
              </a:ln>
              <a:effectLst/>
            </p:spPr>
          </p:cxnSp>
          <p:cxnSp>
            <p:nvCxnSpPr>
              <p:cNvPr id="274" name="Straight Connector 273">
                <a:extLst>
                  <a:ext uri="{FF2B5EF4-FFF2-40B4-BE49-F238E27FC236}">
                    <a16:creationId xmlns:a16="http://schemas.microsoft.com/office/drawing/2014/main" id="{70BE217C-2C24-6E47-80B6-738581FA9F5C}"/>
                  </a:ext>
                </a:extLst>
              </p:cNvPr>
              <p:cNvCxnSpPr>
                <a:cxnSpLocks/>
              </p:cNvCxnSpPr>
              <p:nvPr/>
            </p:nvCxnSpPr>
            <p:spPr>
              <a:xfrm>
                <a:off x="5295560" y="5849815"/>
                <a:ext cx="0" cy="179610"/>
              </a:xfrm>
              <a:prstGeom prst="line">
                <a:avLst/>
              </a:prstGeom>
              <a:noFill/>
              <a:ln w="12700"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275" name="Text Box 2">
                    <a:extLst>
                      <a:ext uri="{FF2B5EF4-FFF2-40B4-BE49-F238E27FC236}">
                        <a16:creationId xmlns:a16="http://schemas.microsoft.com/office/drawing/2014/main" id="{0718973C-F135-634D-885C-DED64CEE466D}"/>
                      </a:ext>
                    </a:extLst>
                  </p:cNvPr>
                  <p:cNvSpPr txBox="1">
                    <a:spLocks noChangeArrowheads="1"/>
                  </p:cNvSpPr>
                  <p:nvPr/>
                </p:nvSpPr>
                <p:spPr bwMode="auto">
                  <a:xfrm>
                    <a:off x="173714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275" name="Text Box 2">
                    <a:extLst>
                      <a:ext uri="{FF2B5EF4-FFF2-40B4-BE49-F238E27FC236}">
                        <a16:creationId xmlns:a16="http://schemas.microsoft.com/office/drawing/2014/main" id="{0718973C-F135-634D-885C-DED64CEE466D}"/>
                      </a:ext>
                    </a:extLst>
                  </p:cNvPr>
                  <p:cNvSpPr txBox="1">
                    <a:spLocks noRot="1" noChangeAspect="1" noMove="1" noResize="1" noEditPoints="1" noAdjustHandles="1" noChangeArrowheads="1" noChangeShapeType="1" noTextEdit="1"/>
                  </p:cNvSpPr>
                  <p:nvPr/>
                </p:nvSpPr>
                <p:spPr bwMode="auto">
                  <a:xfrm>
                    <a:off x="1737142" y="6013095"/>
                    <a:ext cx="341916" cy="311322"/>
                  </a:xfrm>
                  <a:prstGeom prst="rect">
                    <a:avLst/>
                  </a:prstGeom>
                  <a:blipFill>
                    <a:blip r:embed="rId10"/>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6" name="Text Box 2">
                    <a:extLst>
                      <a:ext uri="{FF2B5EF4-FFF2-40B4-BE49-F238E27FC236}">
                        <a16:creationId xmlns:a16="http://schemas.microsoft.com/office/drawing/2014/main" id="{AD2B8060-FC99-BB49-961F-47A2D9B5F466}"/>
                      </a:ext>
                    </a:extLst>
                  </p:cNvPr>
                  <p:cNvSpPr txBox="1">
                    <a:spLocks noChangeArrowheads="1"/>
                  </p:cNvSpPr>
                  <p:nvPr/>
                </p:nvSpPr>
                <p:spPr bwMode="auto">
                  <a:xfrm>
                    <a:off x="3366835" y="6013095"/>
                    <a:ext cx="516733"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m:t>
                        </m:r>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a:t>
                    </a:r>
                  </a:p>
                </p:txBody>
              </p:sp>
            </mc:Choice>
            <mc:Fallback xmlns="">
              <p:sp>
                <p:nvSpPr>
                  <p:cNvPr id="276" name="Text Box 2">
                    <a:extLst>
                      <a:ext uri="{FF2B5EF4-FFF2-40B4-BE49-F238E27FC236}">
                        <a16:creationId xmlns:a16="http://schemas.microsoft.com/office/drawing/2014/main" id="{AD2B8060-FC99-BB49-961F-47A2D9B5F466}"/>
                      </a:ext>
                    </a:extLst>
                  </p:cNvPr>
                  <p:cNvSpPr txBox="1">
                    <a:spLocks noRot="1" noChangeAspect="1" noMove="1" noResize="1" noEditPoints="1" noAdjustHandles="1" noChangeArrowheads="1" noChangeShapeType="1" noTextEdit="1"/>
                  </p:cNvSpPr>
                  <p:nvPr/>
                </p:nvSpPr>
                <p:spPr bwMode="auto">
                  <a:xfrm>
                    <a:off x="3366835" y="6013095"/>
                    <a:ext cx="516733" cy="311322"/>
                  </a:xfrm>
                  <a:prstGeom prst="rect">
                    <a:avLst/>
                  </a:prstGeom>
                  <a:blipFill>
                    <a:blip r:embed="rId11"/>
                    <a:stretch>
                      <a:fillRect b="-3846"/>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7" name="Text Box 2">
                    <a:extLst>
                      <a:ext uri="{FF2B5EF4-FFF2-40B4-BE49-F238E27FC236}">
                        <a16:creationId xmlns:a16="http://schemas.microsoft.com/office/drawing/2014/main" id="{359FE985-9F94-F34F-83D0-D4147CD27316}"/>
                      </a:ext>
                    </a:extLst>
                  </p:cNvPr>
                  <p:cNvSpPr txBox="1">
                    <a:spLocks noChangeArrowheads="1"/>
                  </p:cNvSpPr>
                  <p:nvPr/>
                </p:nvSpPr>
                <p:spPr bwMode="auto">
                  <a:xfrm>
                    <a:off x="286270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3</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277" name="Text Box 2">
                    <a:extLst>
                      <a:ext uri="{FF2B5EF4-FFF2-40B4-BE49-F238E27FC236}">
                        <a16:creationId xmlns:a16="http://schemas.microsoft.com/office/drawing/2014/main" id="{359FE985-9F94-F34F-83D0-D4147CD27316}"/>
                      </a:ext>
                    </a:extLst>
                  </p:cNvPr>
                  <p:cNvSpPr txBox="1">
                    <a:spLocks noRot="1" noChangeAspect="1" noMove="1" noResize="1" noEditPoints="1" noAdjustHandles="1" noChangeArrowheads="1" noChangeShapeType="1" noTextEdit="1"/>
                  </p:cNvSpPr>
                  <p:nvPr/>
                </p:nvSpPr>
                <p:spPr bwMode="auto">
                  <a:xfrm>
                    <a:off x="2862702" y="6013095"/>
                    <a:ext cx="341916" cy="311322"/>
                  </a:xfrm>
                  <a:prstGeom prst="rect">
                    <a:avLst/>
                  </a:prstGeom>
                  <a:blipFill>
                    <a:blip r:embed="rId12"/>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8" name="Text Box 2">
                    <a:extLst>
                      <a:ext uri="{FF2B5EF4-FFF2-40B4-BE49-F238E27FC236}">
                        <a16:creationId xmlns:a16="http://schemas.microsoft.com/office/drawing/2014/main" id="{91C469D7-E9D2-C646-8504-D4F8EC25872F}"/>
                      </a:ext>
                    </a:extLst>
                  </p:cNvPr>
                  <p:cNvSpPr txBox="1">
                    <a:spLocks noChangeArrowheads="1"/>
                  </p:cNvSpPr>
                  <p:nvPr/>
                </p:nvSpPr>
                <p:spPr bwMode="auto">
                  <a:xfrm>
                    <a:off x="455104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6</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278" name="Text Box 2">
                    <a:extLst>
                      <a:ext uri="{FF2B5EF4-FFF2-40B4-BE49-F238E27FC236}">
                        <a16:creationId xmlns:a16="http://schemas.microsoft.com/office/drawing/2014/main" id="{91C469D7-E9D2-C646-8504-D4F8EC25872F}"/>
                      </a:ext>
                    </a:extLst>
                  </p:cNvPr>
                  <p:cNvSpPr txBox="1">
                    <a:spLocks noRot="1" noChangeAspect="1" noMove="1" noResize="1" noEditPoints="1" noAdjustHandles="1" noChangeArrowheads="1" noChangeShapeType="1" noTextEdit="1"/>
                  </p:cNvSpPr>
                  <p:nvPr/>
                </p:nvSpPr>
                <p:spPr bwMode="auto">
                  <a:xfrm>
                    <a:off x="4551042" y="6013095"/>
                    <a:ext cx="341916" cy="311322"/>
                  </a:xfrm>
                  <a:prstGeom prst="rect">
                    <a:avLst/>
                  </a:prstGeom>
                  <a:blipFill>
                    <a:blip r:embed="rId13"/>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9" name="Text Box 2">
                    <a:extLst>
                      <a:ext uri="{FF2B5EF4-FFF2-40B4-BE49-F238E27FC236}">
                        <a16:creationId xmlns:a16="http://schemas.microsoft.com/office/drawing/2014/main" id="{EF752450-D52B-8B4D-A14C-D323D19C8A71}"/>
                      </a:ext>
                    </a:extLst>
                  </p:cNvPr>
                  <p:cNvSpPr txBox="1">
                    <a:spLocks noChangeArrowheads="1"/>
                  </p:cNvSpPr>
                  <p:nvPr/>
                </p:nvSpPr>
                <p:spPr bwMode="auto">
                  <a:xfrm>
                    <a:off x="398826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5</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279" name="Text Box 2">
                    <a:extLst>
                      <a:ext uri="{FF2B5EF4-FFF2-40B4-BE49-F238E27FC236}">
                        <a16:creationId xmlns:a16="http://schemas.microsoft.com/office/drawing/2014/main" id="{EF752450-D52B-8B4D-A14C-D323D19C8A71}"/>
                      </a:ext>
                    </a:extLst>
                  </p:cNvPr>
                  <p:cNvSpPr txBox="1">
                    <a:spLocks noRot="1" noChangeAspect="1" noMove="1" noResize="1" noEditPoints="1" noAdjustHandles="1" noChangeArrowheads="1" noChangeShapeType="1" noTextEdit="1"/>
                  </p:cNvSpPr>
                  <p:nvPr/>
                </p:nvSpPr>
                <p:spPr bwMode="auto">
                  <a:xfrm>
                    <a:off x="3988262" y="6013095"/>
                    <a:ext cx="341916" cy="311322"/>
                  </a:xfrm>
                  <a:prstGeom prst="rect">
                    <a:avLst/>
                  </a:prstGeom>
                  <a:blipFill>
                    <a:blip r:embed="rId14"/>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0" name="Text Box 2">
                    <a:extLst>
                      <a:ext uri="{FF2B5EF4-FFF2-40B4-BE49-F238E27FC236}">
                        <a16:creationId xmlns:a16="http://schemas.microsoft.com/office/drawing/2014/main" id="{D25C6173-AAB2-AD40-883E-930F3D68D62F}"/>
                      </a:ext>
                    </a:extLst>
                  </p:cNvPr>
                  <p:cNvSpPr txBox="1">
                    <a:spLocks noChangeArrowheads="1"/>
                  </p:cNvSpPr>
                  <p:nvPr/>
                </p:nvSpPr>
                <p:spPr bwMode="auto">
                  <a:xfrm>
                    <a:off x="511382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7</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280" name="Text Box 2">
                    <a:extLst>
                      <a:ext uri="{FF2B5EF4-FFF2-40B4-BE49-F238E27FC236}">
                        <a16:creationId xmlns:a16="http://schemas.microsoft.com/office/drawing/2014/main" id="{D25C6173-AAB2-AD40-883E-930F3D68D62F}"/>
                      </a:ext>
                    </a:extLst>
                  </p:cNvPr>
                  <p:cNvSpPr txBox="1">
                    <a:spLocks noRot="1" noChangeAspect="1" noMove="1" noResize="1" noEditPoints="1" noAdjustHandles="1" noChangeArrowheads="1" noChangeShapeType="1" noTextEdit="1"/>
                  </p:cNvSpPr>
                  <p:nvPr/>
                </p:nvSpPr>
                <p:spPr bwMode="auto">
                  <a:xfrm>
                    <a:off x="5113822" y="6013095"/>
                    <a:ext cx="341916" cy="311322"/>
                  </a:xfrm>
                  <a:prstGeom prst="rect">
                    <a:avLst/>
                  </a:prstGeom>
                  <a:blipFill>
                    <a:blip r:embed="rId15"/>
                    <a:stretch>
                      <a:fillRect/>
                    </a:stretch>
                  </a:blipFill>
                  <a:ln w="9525">
                    <a:noFill/>
                    <a:miter lim="800000"/>
                    <a:headEnd/>
                    <a:tailEnd/>
                  </a:ln>
                </p:spPr>
                <p:txBody>
                  <a:bodyPr/>
                  <a:lstStyle/>
                  <a:p>
                    <a:r>
                      <a:rPr lang="en-US">
                        <a:noFill/>
                      </a:rPr>
                      <a:t> </a:t>
                    </a:r>
                  </a:p>
                </p:txBody>
              </p:sp>
            </mc:Fallback>
          </mc:AlternateContent>
        </p:grpSp>
        <p:grpSp>
          <p:nvGrpSpPr>
            <p:cNvPr id="281" name="Group 280">
              <a:extLst>
                <a:ext uri="{FF2B5EF4-FFF2-40B4-BE49-F238E27FC236}">
                  <a16:creationId xmlns:a16="http://schemas.microsoft.com/office/drawing/2014/main" id="{AE7EE894-F7A8-0A47-878D-A324190CBB84}"/>
                </a:ext>
              </a:extLst>
            </p:cNvPr>
            <p:cNvGrpSpPr/>
            <p:nvPr/>
          </p:nvGrpSpPr>
          <p:grpSpPr>
            <a:xfrm>
              <a:off x="1140631" y="6821348"/>
              <a:ext cx="4974782" cy="484339"/>
              <a:chOff x="1140631" y="5840078"/>
              <a:chExt cx="4974782" cy="484339"/>
            </a:xfrm>
          </p:grpSpPr>
          <p:sp>
            <p:nvSpPr>
              <p:cNvPr id="282" name="Rectangle 281">
                <a:extLst>
                  <a:ext uri="{FF2B5EF4-FFF2-40B4-BE49-F238E27FC236}">
                    <a16:creationId xmlns:a16="http://schemas.microsoft.com/office/drawing/2014/main" id="{B02D313D-73A8-0E48-BCEC-68A802FC1160}"/>
                  </a:ext>
                </a:extLst>
              </p:cNvPr>
              <p:cNvSpPr/>
              <p:nvPr/>
            </p:nvSpPr>
            <p:spPr>
              <a:xfrm>
                <a:off x="1345319" y="5844918"/>
                <a:ext cx="1698027" cy="98123"/>
              </a:xfrm>
              <a:prstGeom prst="rect">
                <a:avLst/>
              </a:prstGeom>
              <a:solidFill>
                <a:srgbClr val="EC96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3" name="Straight Arrow Connector 282">
                <a:extLst>
                  <a:ext uri="{FF2B5EF4-FFF2-40B4-BE49-F238E27FC236}">
                    <a16:creationId xmlns:a16="http://schemas.microsoft.com/office/drawing/2014/main" id="{3DFDFFC5-8468-9149-B81E-AABD40E344D3}"/>
                  </a:ext>
                </a:extLst>
              </p:cNvPr>
              <p:cNvCxnSpPr>
                <a:cxnSpLocks/>
              </p:cNvCxnSpPr>
              <p:nvPr/>
            </p:nvCxnSpPr>
            <p:spPr>
              <a:xfrm>
                <a:off x="1140631" y="5934723"/>
                <a:ext cx="4919869" cy="0"/>
              </a:xfrm>
              <a:prstGeom prst="straightConnector1">
                <a:avLst/>
              </a:prstGeom>
              <a:noFill/>
              <a:ln w="12700" cap="flat" cmpd="sng" algn="ctr">
                <a:solidFill>
                  <a:sysClr val="windowText" lastClr="000000"/>
                </a:solidFill>
                <a:prstDash val="solid"/>
                <a:miter lim="800000"/>
                <a:headEnd type="triangle"/>
                <a:tailEnd type="triangle"/>
              </a:ln>
              <a:effectLst/>
            </p:spPr>
          </p:cxnSp>
          <p:cxnSp>
            <p:nvCxnSpPr>
              <p:cNvPr id="284" name="Straight Connector 283">
                <a:extLst>
                  <a:ext uri="{FF2B5EF4-FFF2-40B4-BE49-F238E27FC236}">
                    <a16:creationId xmlns:a16="http://schemas.microsoft.com/office/drawing/2014/main" id="{8A05C9F7-4E00-7E44-95FB-B8638A55900D}"/>
                  </a:ext>
                </a:extLst>
              </p:cNvPr>
              <p:cNvCxnSpPr>
                <a:cxnSpLocks/>
              </p:cNvCxnSpPr>
              <p:nvPr/>
            </p:nvCxnSpPr>
            <p:spPr>
              <a:xfrm>
                <a:off x="1345320" y="5844918"/>
                <a:ext cx="0" cy="179610"/>
              </a:xfrm>
              <a:prstGeom prst="line">
                <a:avLst/>
              </a:prstGeom>
              <a:noFill/>
              <a:ln w="12700" cap="flat" cmpd="sng" algn="ctr">
                <a:solidFill>
                  <a:sysClr val="windowText" lastClr="000000"/>
                </a:solidFill>
                <a:prstDash val="solid"/>
                <a:miter lim="800000"/>
              </a:ln>
              <a:effectLst/>
            </p:spPr>
          </p:cxnSp>
          <p:cxnSp>
            <p:nvCxnSpPr>
              <p:cNvPr id="285" name="Straight Connector 284">
                <a:extLst>
                  <a:ext uri="{FF2B5EF4-FFF2-40B4-BE49-F238E27FC236}">
                    <a16:creationId xmlns:a16="http://schemas.microsoft.com/office/drawing/2014/main" id="{CFBF3444-1D13-5F4D-802F-F6F093C2ACDF}"/>
                  </a:ext>
                </a:extLst>
              </p:cNvPr>
              <p:cNvCxnSpPr>
                <a:cxnSpLocks/>
              </p:cNvCxnSpPr>
              <p:nvPr/>
            </p:nvCxnSpPr>
            <p:spPr>
              <a:xfrm>
                <a:off x="5859880" y="5844918"/>
                <a:ext cx="0" cy="179610"/>
              </a:xfrm>
              <a:prstGeom prst="line">
                <a:avLst/>
              </a:prstGeom>
              <a:noFill/>
              <a:ln w="12700" cap="flat" cmpd="sng" algn="ctr">
                <a:solidFill>
                  <a:sysClr val="windowText" lastClr="000000"/>
                </a:solidFill>
                <a:prstDash val="solid"/>
                <a:miter lim="800000"/>
              </a:ln>
              <a:effectLst/>
            </p:spPr>
          </p:cxnSp>
          <p:cxnSp>
            <p:nvCxnSpPr>
              <p:cNvPr id="286" name="Straight Connector 285">
                <a:extLst>
                  <a:ext uri="{FF2B5EF4-FFF2-40B4-BE49-F238E27FC236}">
                    <a16:creationId xmlns:a16="http://schemas.microsoft.com/office/drawing/2014/main" id="{C5758AFA-BE82-3043-91A8-AD597AF6EBF1}"/>
                  </a:ext>
                </a:extLst>
              </p:cNvPr>
              <p:cNvCxnSpPr>
                <a:cxnSpLocks/>
              </p:cNvCxnSpPr>
              <p:nvPr/>
            </p:nvCxnSpPr>
            <p:spPr>
              <a:xfrm>
                <a:off x="4731240" y="5844918"/>
                <a:ext cx="0" cy="179610"/>
              </a:xfrm>
              <a:prstGeom prst="line">
                <a:avLst/>
              </a:prstGeom>
              <a:noFill/>
              <a:ln w="12700" cap="flat" cmpd="sng" algn="ctr">
                <a:solidFill>
                  <a:sysClr val="windowText" lastClr="000000"/>
                </a:solidFill>
                <a:prstDash val="solid"/>
                <a:miter lim="800000"/>
              </a:ln>
              <a:effectLst/>
            </p:spPr>
          </p:cxnSp>
          <p:cxnSp>
            <p:nvCxnSpPr>
              <p:cNvPr id="287" name="Straight Connector 286">
                <a:extLst>
                  <a:ext uri="{FF2B5EF4-FFF2-40B4-BE49-F238E27FC236}">
                    <a16:creationId xmlns:a16="http://schemas.microsoft.com/office/drawing/2014/main" id="{0E325D77-8B1B-1542-BB96-E8156FF4B73C}"/>
                  </a:ext>
                </a:extLst>
              </p:cNvPr>
              <p:cNvCxnSpPr>
                <a:cxnSpLocks/>
              </p:cNvCxnSpPr>
              <p:nvPr/>
            </p:nvCxnSpPr>
            <p:spPr>
              <a:xfrm>
                <a:off x="3602600" y="5844918"/>
                <a:ext cx="0" cy="179610"/>
              </a:xfrm>
              <a:prstGeom prst="line">
                <a:avLst/>
              </a:prstGeom>
              <a:noFill/>
              <a:ln w="12700" cap="flat" cmpd="sng" algn="ctr">
                <a:solidFill>
                  <a:sysClr val="windowText" lastClr="000000"/>
                </a:solidFill>
                <a:prstDash val="solid"/>
                <a:miter lim="800000"/>
              </a:ln>
              <a:effectLst/>
            </p:spPr>
          </p:cxnSp>
          <p:cxnSp>
            <p:nvCxnSpPr>
              <p:cNvPr id="288" name="Straight Connector 287">
                <a:extLst>
                  <a:ext uri="{FF2B5EF4-FFF2-40B4-BE49-F238E27FC236}">
                    <a16:creationId xmlns:a16="http://schemas.microsoft.com/office/drawing/2014/main" id="{D7DA972E-85A9-9746-B050-7AE2678FF841}"/>
                  </a:ext>
                </a:extLst>
              </p:cNvPr>
              <p:cNvCxnSpPr>
                <a:cxnSpLocks/>
              </p:cNvCxnSpPr>
              <p:nvPr/>
            </p:nvCxnSpPr>
            <p:spPr>
              <a:xfrm>
                <a:off x="2473960" y="5844918"/>
                <a:ext cx="0" cy="179610"/>
              </a:xfrm>
              <a:prstGeom prst="line">
                <a:avLst/>
              </a:prstGeom>
              <a:noFill/>
              <a:ln w="12700" cap="flat" cmpd="sng" algn="ctr">
                <a:solidFill>
                  <a:sysClr val="windowText" lastClr="000000"/>
                </a:solidFill>
                <a:prstDash val="solid"/>
                <a:miter lim="800000"/>
              </a:ln>
              <a:effectLst/>
            </p:spPr>
          </p:cxnSp>
          <p:sp>
            <p:nvSpPr>
              <p:cNvPr id="289" name="Text Box 2">
                <a:extLst>
                  <a:ext uri="{FF2B5EF4-FFF2-40B4-BE49-F238E27FC236}">
                    <a16:creationId xmlns:a16="http://schemas.microsoft.com/office/drawing/2014/main" id="{3BF868CE-4E89-A146-8D61-7A8F977A7EE9}"/>
                  </a:ext>
                </a:extLst>
              </p:cNvPr>
              <p:cNvSpPr txBox="1">
                <a:spLocks noChangeArrowheads="1"/>
              </p:cNvSpPr>
              <p:nvPr/>
            </p:nvSpPr>
            <p:spPr bwMode="auto">
              <a:xfrm>
                <a:off x="117436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 </a:t>
                </a:r>
              </a:p>
            </p:txBody>
          </p:sp>
          <mc:AlternateContent xmlns:mc="http://schemas.openxmlformats.org/markup-compatibility/2006" xmlns:a14="http://schemas.microsoft.com/office/drawing/2010/main">
            <mc:Choice Requires="a14">
              <p:sp>
                <p:nvSpPr>
                  <p:cNvPr id="290" name="Text Box 2">
                    <a:extLst>
                      <a:ext uri="{FF2B5EF4-FFF2-40B4-BE49-F238E27FC236}">
                        <a16:creationId xmlns:a16="http://schemas.microsoft.com/office/drawing/2014/main" id="{8F076AD0-0409-7741-A659-6C6C24B950E9}"/>
                      </a:ext>
                    </a:extLst>
                  </p:cNvPr>
                  <p:cNvSpPr txBox="1">
                    <a:spLocks noChangeArrowheads="1"/>
                  </p:cNvSpPr>
                  <p:nvPr/>
                </p:nvSpPr>
                <p:spPr bwMode="auto">
                  <a:xfrm>
                    <a:off x="5589942" y="6013095"/>
                    <a:ext cx="525471"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8</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 </m:t>
                        </m:r>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=2 </a:t>
                    </a:r>
                  </a:p>
                </p:txBody>
              </p:sp>
            </mc:Choice>
            <mc:Fallback xmlns="">
              <p:sp>
                <p:nvSpPr>
                  <p:cNvPr id="290" name="Text Box 2">
                    <a:extLst>
                      <a:ext uri="{FF2B5EF4-FFF2-40B4-BE49-F238E27FC236}">
                        <a16:creationId xmlns:a16="http://schemas.microsoft.com/office/drawing/2014/main" id="{8F076AD0-0409-7741-A659-6C6C24B950E9}"/>
                      </a:ext>
                    </a:extLst>
                  </p:cNvPr>
                  <p:cNvSpPr txBox="1">
                    <a:spLocks noRot="1" noChangeAspect="1" noMove="1" noResize="1" noEditPoints="1" noAdjustHandles="1" noChangeArrowheads="1" noChangeShapeType="1" noTextEdit="1"/>
                  </p:cNvSpPr>
                  <p:nvPr/>
                </p:nvSpPr>
                <p:spPr bwMode="auto">
                  <a:xfrm>
                    <a:off x="5589942" y="6013095"/>
                    <a:ext cx="525471" cy="311322"/>
                  </a:xfrm>
                  <a:prstGeom prst="rect">
                    <a:avLst/>
                  </a:prstGeom>
                  <a:blipFill>
                    <a:blip r:embed="rId8"/>
                    <a:stretch>
                      <a:fillRect b="-3846"/>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1" name="Text Box 2">
                    <a:extLst>
                      <a:ext uri="{FF2B5EF4-FFF2-40B4-BE49-F238E27FC236}">
                        <a16:creationId xmlns:a16="http://schemas.microsoft.com/office/drawing/2014/main" id="{8FD38AB6-7A6F-D34A-BB7E-8077E6627336}"/>
                      </a:ext>
                    </a:extLst>
                  </p:cNvPr>
                  <p:cNvSpPr txBox="1">
                    <a:spLocks noChangeArrowheads="1"/>
                  </p:cNvSpPr>
                  <p:nvPr/>
                </p:nvSpPr>
                <p:spPr bwMode="auto">
                  <a:xfrm>
                    <a:off x="229992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2</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291" name="Text Box 2">
                    <a:extLst>
                      <a:ext uri="{FF2B5EF4-FFF2-40B4-BE49-F238E27FC236}">
                        <a16:creationId xmlns:a16="http://schemas.microsoft.com/office/drawing/2014/main" id="{8FD38AB6-7A6F-D34A-BB7E-8077E6627336}"/>
                      </a:ext>
                    </a:extLst>
                  </p:cNvPr>
                  <p:cNvSpPr txBox="1">
                    <a:spLocks noRot="1" noChangeAspect="1" noMove="1" noResize="1" noEditPoints="1" noAdjustHandles="1" noChangeArrowheads="1" noChangeShapeType="1" noTextEdit="1"/>
                  </p:cNvSpPr>
                  <p:nvPr/>
                </p:nvSpPr>
                <p:spPr bwMode="auto">
                  <a:xfrm>
                    <a:off x="2299922" y="6013095"/>
                    <a:ext cx="341916" cy="311322"/>
                  </a:xfrm>
                  <a:prstGeom prst="rect">
                    <a:avLst/>
                  </a:prstGeom>
                  <a:blipFill>
                    <a:blip r:embed="rId9"/>
                    <a:stretch>
                      <a:fillRect/>
                    </a:stretch>
                  </a:blipFill>
                  <a:ln w="9525">
                    <a:noFill/>
                    <a:miter lim="800000"/>
                    <a:headEnd/>
                    <a:tailEnd/>
                  </a:ln>
                </p:spPr>
                <p:txBody>
                  <a:bodyPr/>
                  <a:lstStyle/>
                  <a:p>
                    <a:r>
                      <a:rPr lang="en-US">
                        <a:noFill/>
                      </a:rPr>
                      <a:t> </a:t>
                    </a:r>
                  </a:p>
                </p:txBody>
              </p:sp>
            </mc:Fallback>
          </mc:AlternateContent>
          <p:cxnSp>
            <p:nvCxnSpPr>
              <p:cNvPr id="292" name="Straight Connector 291">
                <a:extLst>
                  <a:ext uri="{FF2B5EF4-FFF2-40B4-BE49-F238E27FC236}">
                    <a16:creationId xmlns:a16="http://schemas.microsoft.com/office/drawing/2014/main" id="{620793F4-82FD-A44C-AEFD-0635306EF5EC}"/>
                  </a:ext>
                </a:extLst>
              </p:cNvPr>
              <p:cNvCxnSpPr>
                <a:cxnSpLocks/>
              </p:cNvCxnSpPr>
              <p:nvPr/>
            </p:nvCxnSpPr>
            <p:spPr>
              <a:xfrm>
                <a:off x="1909640" y="5844918"/>
                <a:ext cx="0" cy="179610"/>
              </a:xfrm>
              <a:prstGeom prst="line">
                <a:avLst/>
              </a:prstGeom>
              <a:noFill/>
              <a:ln w="12700" cap="flat" cmpd="sng" algn="ctr">
                <a:solidFill>
                  <a:sysClr val="windowText" lastClr="000000"/>
                </a:solidFill>
                <a:prstDash val="solid"/>
                <a:miter lim="800000"/>
              </a:ln>
              <a:effectLst/>
            </p:spPr>
          </p:cxnSp>
          <p:cxnSp>
            <p:nvCxnSpPr>
              <p:cNvPr id="293" name="Straight Connector 292">
                <a:extLst>
                  <a:ext uri="{FF2B5EF4-FFF2-40B4-BE49-F238E27FC236}">
                    <a16:creationId xmlns:a16="http://schemas.microsoft.com/office/drawing/2014/main" id="{1C0C0374-9D49-D441-9E81-C4FA9EF79759}"/>
                  </a:ext>
                </a:extLst>
              </p:cNvPr>
              <p:cNvCxnSpPr>
                <a:cxnSpLocks/>
              </p:cNvCxnSpPr>
              <p:nvPr/>
            </p:nvCxnSpPr>
            <p:spPr>
              <a:xfrm>
                <a:off x="3038280" y="5844918"/>
                <a:ext cx="0" cy="179610"/>
              </a:xfrm>
              <a:prstGeom prst="line">
                <a:avLst/>
              </a:prstGeom>
              <a:noFill/>
              <a:ln w="12700" cap="flat" cmpd="sng" algn="ctr">
                <a:solidFill>
                  <a:sysClr val="windowText" lastClr="000000"/>
                </a:solidFill>
                <a:prstDash val="solid"/>
                <a:miter lim="800000"/>
              </a:ln>
              <a:effectLst/>
            </p:spPr>
          </p:cxnSp>
          <p:cxnSp>
            <p:nvCxnSpPr>
              <p:cNvPr id="294" name="Straight Connector 293">
                <a:extLst>
                  <a:ext uri="{FF2B5EF4-FFF2-40B4-BE49-F238E27FC236}">
                    <a16:creationId xmlns:a16="http://schemas.microsoft.com/office/drawing/2014/main" id="{C63B3E86-2DFD-7044-A04D-FD9BBD70EBAF}"/>
                  </a:ext>
                </a:extLst>
              </p:cNvPr>
              <p:cNvCxnSpPr>
                <a:cxnSpLocks/>
              </p:cNvCxnSpPr>
              <p:nvPr/>
            </p:nvCxnSpPr>
            <p:spPr>
              <a:xfrm>
                <a:off x="4166920" y="5840078"/>
                <a:ext cx="0" cy="179610"/>
              </a:xfrm>
              <a:prstGeom prst="line">
                <a:avLst/>
              </a:prstGeom>
              <a:noFill/>
              <a:ln w="12700" cap="flat" cmpd="sng" algn="ctr">
                <a:solidFill>
                  <a:sysClr val="windowText" lastClr="000000"/>
                </a:solidFill>
                <a:prstDash val="solid"/>
                <a:miter lim="800000"/>
              </a:ln>
              <a:effectLst/>
            </p:spPr>
          </p:cxnSp>
          <p:cxnSp>
            <p:nvCxnSpPr>
              <p:cNvPr id="295" name="Straight Connector 294">
                <a:extLst>
                  <a:ext uri="{FF2B5EF4-FFF2-40B4-BE49-F238E27FC236}">
                    <a16:creationId xmlns:a16="http://schemas.microsoft.com/office/drawing/2014/main" id="{5B2163DB-BDFB-3F47-A9D0-CB2964CAD70C}"/>
                  </a:ext>
                </a:extLst>
              </p:cNvPr>
              <p:cNvCxnSpPr>
                <a:cxnSpLocks/>
              </p:cNvCxnSpPr>
              <p:nvPr/>
            </p:nvCxnSpPr>
            <p:spPr>
              <a:xfrm>
                <a:off x="5295560" y="5849815"/>
                <a:ext cx="0" cy="179610"/>
              </a:xfrm>
              <a:prstGeom prst="line">
                <a:avLst/>
              </a:prstGeom>
              <a:noFill/>
              <a:ln w="12700"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296" name="Text Box 2">
                    <a:extLst>
                      <a:ext uri="{FF2B5EF4-FFF2-40B4-BE49-F238E27FC236}">
                        <a16:creationId xmlns:a16="http://schemas.microsoft.com/office/drawing/2014/main" id="{2688CF83-C241-154C-B9A3-4A37185998F6}"/>
                      </a:ext>
                    </a:extLst>
                  </p:cNvPr>
                  <p:cNvSpPr txBox="1">
                    <a:spLocks noChangeArrowheads="1"/>
                  </p:cNvSpPr>
                  <p:nvPr/>
                </p:nvSpPr>
                <p:spPr bwMode="auto">
                  <a:xfrm>
                    <a:off x="173714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296" name="Text Box 2">
                    <a:extLst>
                      <a:ext uri="{FF2B5EF4-FFF2-40B4-BE49-F238E27FC236}">
                        <a16:creationId xmlns:a16="http://schemas.microsoft.com/office/drawing/2014/main" id="{2688CF83-C241-154C-B9A3-4A37185998F6}"/>
                      </a:ext>
                    </a:extLst>
                  </p:cNvPr>
                  <p:cNvSpPr txBox="1">
                    <a:spLocks noRot="1" noChangeAspect="1" noMove="1" noResize="1" noEditPoints="1" noAdjustHandles="1" noChangeArrowheads="1" noChangeShapeType="1" noTextEdit="1"/>
                  </p:cNvSpPr>
                  <p:nvPr/>
                </p:nvSpPr>
                <p:spPr bwMode="auto">
                  <a:xfrm>
                    <a:off x="1737142" y="6013095"/>
                    <a:ext cx="341916" cy="311322"/>
                  </a:xfrm>
                  <a:prstGeom prst="rect">
                    <a:avLst/>
                  </a:prstGeom>
                  <a:blipFill>
                    <a:blip r:embed="rId10"/>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7" name="Text Box 2">
                    <a:extLst>
                      <a:ext uri="{FF2B5EF4-FFF2-40B4-BE49-F238E27FC236}">
                        <a16:creationId xmlns:a16="http://schemas.microsoft.com/office/drawing/2014/main" id="{A7721D20-7571-974F-92F7-10EB9B894776}"/>
                      </a:ext>
                    </a:extLst>
                  </p:cNvPr>
                  <p:cNvSpPr txBox="1">
                    <a:spLocks noChangeArrowheads="1"/>
                  </p:cNvSpPr>
                  <p:nvPr/>
                </p:nvSpPr>
                <p:spPr bwMode="auto">
                  <a:xfrm>
                    <a:off x="3366835" y="6013095"/>
                    <a:ext cx="516733"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m:t>
                        </m:r>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a:t>
                    </a:r>
                  </a:p>
                </p:txBody>
              </p:sp>
            </mc:Choice>
            <mc:Fallback xmlns="">
              <p:sp>
                <p:nvSpPr>
                  <p:cNvPr id="297" name="Text Box 2">
                    <a:extLst>
                      <a:ext uri="{FF2B5EF4-FFF2-40B4-BE49-F238E27FC236}">
                        <a16:creationId xmlns:a16="http://schemas.microsoft.com/office/drawing/2014/main" id="{A7721D20-7571-974F-92F7-10EB9B894776}"/>
                      </a:ext>
                    </a:extLst>
                  </p:cNvPr>
                  <p:cNvSpPr txBox="1">
                    <a:spLocks noRot="1" noChangeAspect="1" noMove="1" noResize="1" noEditPoints="1" noAdjustHandles="1" noChangeArrowheads="1" noChangeShapeType="1" noTextEdit="1"/>
                  </p:cNvSpPr>
                  <p:nvPr/>
                </p:nvSpPr>
                <p:spPr bwMode="auto">
                  <a:xfrm>
                    <a:off x="3366835" y="6013095"/>
                    <a:ext cx="516733" cy="311322"/>
                  </a:xfrm>
                  <a:prstGeom prst="rect">
                    <a:avLst/>
                  </a:prstGeom>
                  <a:blipFill>
                    <a:blip r:embed="rId11"/>
                    <a:stretch>
                      <a:fillRect b="-3846"/>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8" name="Text Box 2">
                    <a:extLst>
                      <a:ext uri="{FF2B5EF4-FFF2-40B4-BE49-F238E27FC236}">
                        <a16:creationId xmlns:a16="http://schemas.microsoft.com/office/drawing/2014/main" id="{EB4BEFBC-6D0D-3B4E-A209-112FCB313981}"/>
                      </a:ext>
                    </a:extLst>
                  </p:cNvPr>
                  <p:cNvSpPr txBox="1">
                    <a:spLocks noChangeArrowheads="1"/>
                  </p:cNvSpPr>
                  <p:nvPr/>
                </p:nvSpPr>
                <p:spPr bwMode="auto">
                  <a:xfrm>
                    <a:off x="286270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3</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298" name="Text Box 2">
                    <a:extLst>
                      <a:ext uri="{FF2B5EF4-FFF2-40B4-BE49-F238E27FC236}">
                        <a16:creationId xmlns:a16="http://schemas.microsoft.com/office/drawing/2014/main" id="{EB4BEFBC-6D0D-3B4E-A209-112FCB313981}"/>
                      </a:ext>
                    </a:extLst>
                  </p:cNvPr>
                  <p:cNvSpPr txBox="1">
                    <a:spLocks noRot="1" noChangeAspect="1" noMove="1" noResize="1" noEditPoints="1" noAdjustHandles="1" noChangeArrowheads="1" noChangeShapeType="1" noTextEdit="1"/>
                  </p:cNvSpPr>
                  <p:nvPr/>
                </p:nvSpPr>
                <p:spPr bwMode="auto">
                  <a:xfrm>
                    <a:off x="2862702" y="6013095"/>
                    <a:ext cx="341916" cy="311322"/>
                  </a:xfrm>
                  <a:prstGeom prst="rect">
                    <a:avLst/>
                  </a:prstGeom>
                  <a:blipFill>
                    <a:blip r:embed="rId12"/>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9" name="Text Box 2">
                    <a:extLst>
                      <a:ext uri="{FF2B5EF4-FFF2-40B4-BE49-F238E27FC236}">
                        <a16:creationId xmlns:a16="http://schemas.microsoft.com/office/drawing/2014/main" id="{15814D0A-A0DA-594A-B7F7-7BF89962EBD6}"/>
                      </a:ext>
                    </a:extLst>
                  </p:cNvPr>
                  <p:cNvSpPr txBox="1">
                    <a:spLocks noChangeArrowheads="1"/>
                  </p:cNvSpPr>
                  <p:nvPr/>
                </p:nvSpPr>
                <p:spPr bwMode="auto">
                  <a:xfrm>
                    <a:off x="455104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6</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299" name="Text Box 2">
                    <a:extLst>
                      <a:ext uri="{FF2B5EF4-FFF2-40B4-BE49-F238E27FC236}">
                        <a16:creationId xmlns:a16="http://schemas.microsoft.com/office/drawing/2014/main" id="{15814D0A-A0DA-594A-B7F7-7BF89962EBD6}"/>
                      </a:ext>
                    </a:extLst>
                  </p:cNvPr>
                  <p:cNvSpPr txBox="1">
                    <a:spLocks noRot="1" noChangeAspect="1" noMove="1" noResize="1" noEditPoints="1" noAdjustHandles="1" noChangeArrowheads="1" noChangeShapeType="1" noTextEdit="1"/>
                  </p:cNvSpPr>
                  <p:nvPr/>
                </p:nvSpPr>
                <p:spPr bwMode="auto">
                  <a:xfrm>
                    <a:off x="4551042" y="6013095"/>
                    <a:ext cx="341916" cy="311322"/>
                  </a:xfrm>
                  <a:prstGeom prst="rect">
                    <a:avLst/>
                  </a:prstGeom>
                  <a:blipFill>
                    <a:blip r:embed="rId13"/>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0" name="Text Box 2">
                    <a:extLst>
                      <a:ext uri="{FF2B5EF4-FFF2-40B4-BE49-F238E27FC236}">
                        <a16:creationId xmlns:a16="http://schemas.microsoft.com/office/drawing/2014/main" id="{BF8635ED-658B-9847-A8CA-88DBC6259641}"/>
                      </a:ext>
                    </a:extLst>
                  </p:cNvPr>
                  <p:cNvSpPr txBox="1">
                    <a:spLocks noChangeArrowheads="1"/>
                  </p:cNvSpPr>
                  <p:nvPr/>
                </p:nvSpPr>
                <p:spPr bwMode="auto">
                  <a:xfrm>
                    <a:off x="398826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5</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300" name="Text Box 2">
                    <a:extLst>
                      <a:ext uri="{FF2B5EF4-FFF2-40B4-BE49-F238E27FC236}">
                        <a16:creationId xmlns:a16="http://schemas.microsoft.com/office/drawing/2014/main" id="{BF8635ED-658B-9847-A8CA-88DBC6259641}"/>
                      </a:ext>
                    </a:extLst>
                  </p:cNvPr>
                  <p:cNvSpPr txBox="1">
                    <a:spLocks noRot="1" noChangeAspect="1" noMove="1" noResize="1" noEditPoints="1" noAdjustHandles="1" noChangeArrowheads="1" noChangeShapeType="1" noTextEdit="1"/>
                  </p:cNvSpPr>
                  <p:nvPr/>
                </p:nvSpPr>
                <p:spPr bwMode="auto">
                  <a:xfrm>
                    <a:off x="3988262" y="6013095"/>
                    <a:ext cx="341916" cy="311322"/>
                  </a:xfrm>
                  <a:prstGeom prst="rect">
                    <a:avLst/>
                  </a:prstGeom>
                  <a:blipFill>
                    <a:blip r:embed="rId14"/>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1" name="Text Box 2">
                    <a:extLst>
                      <a:ext uri="{FF2B5EF4-FFF2-40B4-BE49-F238E27FC236}">
                        <a16:creationId xmlns:a16="http://schemas.microsoft.com/office/drawing/2014/main" id="{3C97533F-3DD0-3742-9A42-E38D6309006A}"/>
                      </a:ext>
                    </a:extLst>
                  </p:cNvPr>
                  <p:cNvSpPr txBox="1">
                    <a:spLocks noChangeArrowheads="1"/>
                  </p:cNvSpPr>
                  <p:nvPr/>
                </p:nvSpPr>
                <p:spPr bwMode="auto">
                  <a:xfrm>
                    <a:off x="511382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7</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301" name="Text Box 2">
                    <a:extLst>
                      <a:ext uri="{FF2B5EF4-FFF2-40B4-BE49-F238E27FC236}">
                        <a16:creationId xmlns:a16="http://schemas.microsoft.com/office/drawing/2014/main" id="{3C97533F-3DD0-3742-9A42-E38D6309006A}"/>
                      </a:ext>
                    </a:extLst>
                  </p:cNvPr>
                  <p:cNvSpPr txBox="1">
                    <a:spLocks noRot="1" noChangeAspect="1" noMove="1" noResize="1" noEditPoints="1" noAdjustHandles="1" noChangeArrowheads="1" noChangeShapeType="1" noTextEdit="1"/>
                  </p:cNvSpPr>
                  <p:nvPr/>
                </p:nvSpPr>
                <p:spPr bwMode="auto">
                  <a:xfrm>
                    <a:off x="5113822" y="6013095"/>
                    <a:ext cx="341916" cy="311322"/>
                  </a:xfrm>
                  <a:prstGeom prst="rect">
                    <a:avLst/>
                  </a:prstGeom>
                  <a:blipFill>
                    <a:blip r:embed="rId15"/>
                    <a:stretch>
                      <a:fillRect/>
                    </a:stretch>
                  </a:blipFill>
                  <a:ln w="9525">
                    <a:noFill/>
                    <a:miter lim="800000"/>
                    <a:headEnd/>
                    <a:tailEnd/>
                  </a:ln>
                </p:spPr>
                <p:txBody>
                  <a:bodyPr/>
                  <a:lstStyle/>
                  <a:p>
                    <a:r>
                      <a:rPr lang="en-US">
                        <a:noFill/>
                      </a:rPr>
                      <a:t> </a:t>
                    </a:r>
                  </a:p>
                </p:txBody>
              </p:sp>
            </mc:Fallback>
          </mc:AlternateContent>
        </p:grpSp>
        <p:grpSp>
          <p:nvGrpSpPr>
            <p:cNvPr id="302" name="Group 301">
              <a:extLst>
                <a:ext uri="{FF2B5EF4-FFF2-40B4-BE49-F238E27FC236}">
                  <a16:creationId xmlns:a16="http://schemas.microsoft.com/office/drawing/2014/main" id="{A4C4C8BF-F11A-FC44-AE6E-D0AC49246504}"/>
                </a:ext>
              </a:extLst>
            </p:cNvPr>
            <p:cNvGrpSpPr/>
            <p:nvPr/>
          </p:nvGrpSpPr>
          <p:grpSpPr>
            <a:xfrm>
              <a:off x="1140631" y="7342263"/>
              <a:ext cx="4974782" cy="484339"/>
              <a:chOff x="1140631" y="5840078"/>
              <a:chExt cx="4974782" cy="484339"/>
            </a:xfrm>
          </p:grpSpPr>
          <p:sp>
            <p:nvSpPr>
              <p:cNvPr id="303" name="Rectangle 302">
                <a:extLst>
                  <a:ext uri="{FF2B5EF4-FFF2-40B4-BE49-F238E27FC236}">
                    <a16:creationId xmlns:a16="http://schemas.microsoft.com/office/drawing/2014/main" id="{F41837FB-5E54-A847-9E1C-454C8C16F651}"/>
                  </a:ext>
                </a:extLst>
              </p:cNvPr>
              <p:cNvSpPr/>
              <p:nvPr/>
            </p:nvSpPr>
            <p:spPr>
              <a:xfrm>
                <a:off x="1345319" y="5844918"/>
                <a:ext cx="2249459" cy="93740"/>
              </a:xfrm>
              <a:prstGeom prst="rect">
                <a:avLst/>
              </a:prstGeom>
              <a:solidFill>
                <a:srgbClr val="EC96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4" name="Straight Arrow Connector 303">
                <a:extLst>
                  <a:ext uri="{FF2B5EF4-FFF2-40B4-BE49-F238E27FC236}">
                    <a16:creationId xmlns:a16="http://schemas.microsoft.com/office/drawing/2014/main" id="{D507E660-EF4D-224A-95A0-301B9BFECAD8}"/>
                  </a:ext>
                </a:extLst>
              </p:cNvPr>
              <p:cNvCxnSpPr>
                <a:cxnSpLocks/>
              </p:cNvCxnSpPr>
              <p:nvPr/>
            </p:nvCxnSpPr>
            <p:spPr>
              <a:xfrm>
                <a:off x="1140631" y="5934723"/>
                <a:ext cx="4919869" cy="0"/>
              </a:xfrm>
              <a:prstGeom prst="straightConnector1">
                <a:avLst/>
              </a:prstGeom>
              <a:noFill/>
              <a:ln w="12700" cap="flat" cmpd="sng" algn="ctr">
                <a:solidFill>
                  <a:sysClr val="windowText" lastClr="000000"/>
                </a:solidFill>
                <a:prstDash val="solid"/>
                <a:miter lim="800000"/>
                <a:headEnd type="triangle"/>
                <a:tailEnd type="triangle"/>
              </a:ln>
              <a:effectLst/>
            </p:spPr>
          </p:cxnSp>
          <p:cxnSp>
            <p:nvCxnSpPr>
              <p:cNvPr id="305" name="Straight Connector 304">
                <a:extLst>
                  <a:ext uri="{FF2B5EF4-FFF2-40B4-BE49-F238E27FC236}">
                    <a16:creationId xmlns:a16="http://schemas.microsoft.com/office/drawing/2014/main" id="{367BFAFA-3091-224E-A964-AD79FB1B6A86}"/>
                  </a:ext>
                </a:extLst>
              </p:cNvPr>
              <p:cNvCxnSpPr>
                <a:cxnSpLocks/>
              </p:cNvCxnSpPr>
              <p:nvPr/>
            </p:nvCxnSpPr>
            <p:spPr>
              <a:xfrm>
                <a:off x="1345320" y="5844918"/>
                <a:ext cx="0" cy="179610"/>
              </a:xfrm>
              <a:prstGeom prst="line">
                <a:avLst/>
              </a:prstGeom>
              <a:noFill/>
              <a:ln w="12700" cap="flat" cmpd="sng" algn="ctr">
                <a:solidFill>
                  <a:sysClr val="windowText" lastClr="000000"/>
                </a:solidFill>
                <a:prstDash val="solid"/>
                <a:miter lim="800000"/>
              </a:ln>
              <a:effectLst/>
            </p:spPr>
          </p:cxnSp>
          <p:cxnSp>
            <p:nvCxnSpPr>
              <p:cNvPr id="306" name="Straight Connector 305">
                <a:extLst>
                  <a:ext uri="{FF2B5EF4-FFF2-40B4-BE49-F238E27FC236}">
                    <a16:creationId xmlns:a16="http://schemas.microsoft.com/office/drawing/2014/main" id="{EABACDB6-B550-FD49-9AFD-56AE7E034800}"/>
                  </a:ext>
                </a:extLst>
              </p:cNvPr>
              <p:cNvCxnSpPr>
                <a:cxnSpLocks/>
              </p:cNvCxnSpPr>
              <p:nvPr/>
            </p:nvCxnSpPr>
            <p:spPr>
              <a:xfrm>
                <a:off x="5859880" y="5844918"/>
                <a:ext cx="0" cy="179610"/>
              </a:xfrm>
              <a:prstGeom prst="line">
                <a:avLst/>
              </a:prstGeom>
              <a:noFill/>
              <a:ln w="12700" cap="flat" cmpd="sng" algn="ctr">
                <a:solidFill>
                  <a:sysClr val="windowText" lastClr="000000"/>
                </a:solidFill>
                <a:prstDash val="solid"/>
                <a:miter lim="800000"/>
              </a:ln>
              <a:effectLst/>
            </p:spPr>
          </p:cxnSp>
          <p:cxnSp>
            <p:nvCxnSpPr>
              <p:cNvPr id="307" name="Straight Connector 306">
                <a:extLst>
                  <a:ext uri="{FF2B5EF4-FFF2-40B4-BE49-F238E27FC236}">
                    <a16:creationId xmlns:a16="http://schemas.microsoft.com/office/drawing/2014/main" id="{40A57620-D30B-ED46-B018-DFD86911B91F}"/>
                  </a:ext>
                </a:extLst>
              </p:cNvPr>
              <p:cNvCxnSpPr>
                <a:cxnSpLocks/>
              </p:cNvCxnSpPr>
              <p:nvPr/>
            </p:nvCxnSpPr>
            <p:spPr>
              <a:xfrm>
                <a:off x="4731240" y="5844918"/>
                <a:ext cx="0" cy="179610"/>
              </a:xfrm>
              <a:prstGeom prst="line">
                <a:avLst/>
              </a:prstGeom>
              <a:noFill/>
              <a:ln w="12700" cap="flat" cmpd="sng" algn="ctr">
                <a:solidFill>
                  <a:sysClr val="windowText" lastClr="000000"/>
                </a:solidFill>
                <a:prstDash val="solid"/>
                <a:miter lim="800000"/>
              </a:ln>
              <a:effectLst/>
            </p:spPr>
          </p:cxnSp>
          <p:cxnSp>
            <p:nvCxnSpPr>
              <p:cNvPr id="308" name="Straight Connector 307">
                <a:extLst>
                  <a:ext uri="{FF2B5EF4-FFF2-40B4-BE49-F238E27FC236}">
                    <a16:creationId xmlns:a16="http://schemas.microsoft.com/office/drawing/2014/main" id="{08C40290-96C8-0B4C-8B2A-D79E4A5EDD01}"/>
                  </a:ext>
                </a:extLst>
              </p:cNvPr>
              <p:cNvCxnSpPr>
                <a:cxnSpLocks/>
              </p:cNvCxnSpPr>
              <p:nvPr/>
            </p:nvCxnSpPr>
            <p:spPr>
              <a:xfrm>
                <a:off x="3602600" y="5844918"/>
                <a:ext cx="0" cy="179610"/>
              </a:xfrm>
              <a:prstGeom prst="line">
                <a:avLst/>
              </a:prstGeom>
              <a:noFill/>
              <a:ln w="12700" cap="flat" cmpd="sng" algn="ctr">
                <a:solidFill>
                  <a:sysClr val="windowText" lastClr="000000"/>
                </a:solidFill>
                <a:prstDash val="solid"/>
                <a:miter lim="800000"/>
              </a:ln>
              <a:effectLst/>
            </p:spPr>
          </p:cxnSp>
          <p:cxnSp>
            <p:nvCxnSpPr>
              <p:cNvPr id="309" name="Straight Connector 308">
                <a:extLst>
                  <a:ext uri="{FF2B5EF4-FFF2-40B4-BE49-F238E27FC236}">
                    <a16:creationId xmlns:a16="http://schemas.microsoft.com/office/drawing/2014/main" id="{3EA4FAF0-0699-0B4D-A2AD-E8CA8F281290}"/>
                  </a:ext>
                </a:extLst>
              </p:cNvPr>
              <p:cNvCxnSpPr>
                <a:cxnSpLocks/>
              </p:cNvCxnSpPr>
              <p:nvPr/>
            </p:nvCxnSpPr>
            <p:spPr>
              <a:xfrm>
                <a:off x="2473960" y="5844918"/>
                <a:ext cx="0" cy="179610"/>
              </a:xfrm>
              <a:prstGeom prst="line">
                <a:avLst/>
              </a:prstGeom>
              <a:noFill/>
              <a:ln w="12700" cap="flat" cmpd="sng" algn="ctr">
                <a:solidFill>
                  <a:sysClr val="windowText" lastClr="000000"/>
                </a:solidFill>
                <a:prstDash val="solid"/>
                <a:miter lim="800000"/>
              </a:ln>
              <a:effectLst/>
            </p:spPr>
          </p:cxnSp>
          <p:sp>
            <p:nvSpPr>
              <p:cNvPr id="310" name="Text Box 2">
                <a:extLst>
                  <a:ext uri="{FF2B5EF4-FFF2-40B4-BE49-F238E27FC236}">
                    <a16:creationId xmlns:a16="http://schemas.microsoft.com/office/drawing/2014/main" id="{3D33169F-F63C-0447-9161-5C5489BC026F}"/>
                  </a:ext>
                </a:extLst>
              </p:cNvPr>
              <p:cNvSpPr txBox="1">
                <a:spLocks noChangeArrowheads="1"/>
              </p:cNvSpPr>
              <p:nvPr/>
            </p:nvSpPr>
            <p:spPr bwMode="auto">
              <a:xfrm>
                <a:off x="117436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 </a:t>
                </a:r>
              </a:p>
            </p:txBody>
          </p:sp>
          <mc:AlternateContent xmlns:mc="http://schemas.openxmlformats.org/markup-compatibility/2006" xmlns:a14="http://schemas.microsoft.com/office/drawing/2010/main">
            <mc:Choice Requires="a14">
              <p:sp>
                <p:nvSpPr>
                  <p:cNvPr id="311" name="Text Box 2">
                    <a:extLst>
                      <a:ext uri="{FF2B5EF4-FFF2-40B4-BE49-F238E27FC236}">
                        <a16:creationId xmlns:a16="http://schemas.microsoft.com/office/drawing/2014/main" id="{EF0E98EE-932F-E146-9326-9584865B5D4E}"/>
                      </a:ext>
                    </a:extLst>
                  </p:cNvPr>
                  <p:cNvSpPr txBox="1">
                    <a:spLocks noChangeArrowheads="1"/>
                  </p:cNvSpPr>
                  <p:nvPr/>
                </p:nvSpPr>
                <p:spPr bwMode="auto">
                  <a:xfrm>
                    <a:off x="5589942" y="6013095"/>
                    <a:ext cx="525471"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8</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 </m:t>
                        </m:r>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=2 </a:t>
                    </a:r>
                  </a:p>
                </p:txBody>
              </p:sp>
            </mc:Choice>
            <mc:Fallback xmlns="">
              <p:sp>
                <p:nvSpPr>
                  <p:cNvPr id="311" name="Text Box 2">
                    <a:extLst>
                      <a:ext uri="{FF2B5EF4-FFF2-40B4-BE49-F238E27FC236}">
                        <a16:creationId xmlns:a16="http://schemas.microsoft.com/office/drawing/2014/main" id="{EF0E98EE-932F-E146-9326-9584865B5D4E}"/>
                      </a:ext>
                    </a:extLst>
                  </p:cNvPr>
                  <p:cNvSpPr txBox="1">
                    <a:spLocks noRot="1" noChangeAspect="1" noMove="1" noResize="1" noEditPoints="1" noAdjustHandles="1" noChangeArrowheads="1" noChangeShapeType="1" noTextEdit="1"/>
                  </p:cNvSpPr>
                  <p:nvPr/>
                </p:nvSpPr>
                <p:spPr bwMode="auto">
                  <a:xfrm>
                    <a:off x="5589942" y="6013095"/>
                    <a:ext cx="525471" cy="311322"/>
                  </a:xfrm>
                  <a:prstGeom prst="rect">
                    <a:avLst/>
                  </a:prstGeom>
                  <a:blipFill>
                    <a:blip r:embed="rId8"/>
                    <a:stretch>
                      <a:fillRect b="-3846"/>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2" name="Text Box 2">
                    <a:extLst>
                      <a:ext uri="{FF2B5EF4-FFF2-40B4-BE49-F238E27FC236}">
                        <a16:creationId xmlns:a16="http://schemas.microsoft.com/office/drawing/2014/main" id="{8B5538A3-BDF4-244E-88A4-664F62697706}"/>
                      </a:ext>
                    </a:extLst>
                  </p:cNvPr>
                  <p:cNvSpPr txBox="1">
                    <a:spLocks noChangeArrowheads="1"/>
                  </p:cNvSpPr>
                  <p:nvPr/>
                </p:nvSpPr>
                <p:spPr bwMode="auto">
                  <a:xfrm>
                    <a:off x="229992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2</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312" name="Text Box 2">
                    <a:extLst>
                      <a:ext uri="{FF2B5EF4-FFF2-40B4-BE49-F238E27FC236}">
                        <a16:creationId xmlns:a16="http://schemas.microsoft.com/office/drawing/2014/main" id="{8B5538A3-BDF4-244E-88A4-664F62697706}"/>
                      </a:ext>
                    </a:extLst>
                  </p:cNvPr>
                  <p:cNvSpPr txBox="1">
                    <a:spLocks noRot="1" noChangeAspect="1" noMove="1" noResize="1" noEditPoints="1" noAdjustHandles="1" noChangeArrowheads="1" noChangeShapeType="1" noTextEdit="1"/>
                  </p:cNvSpPr>
                  <p:nvPr/>
                </p:nvSpPr>
                <p:spPr bwMode="auto">
                  <a:xfrm>
                    <a:off x="2299922" y="6013095"/>
                    <a:ext cx="341916" cy="311322"/>
                  </a:xfrm>
                  <a:prstGeom prst="rect">
                    <a:avLst/>
                  </a:prstGeom>
                  <a:blipFill>
                    <a:blip r:embed="rId9"/>
                    <a:stretch>
                      <a:fillRect/>
                    </a:stretch>
                  </a:blipFill>
                  <a:ln w="9525">
                    <a:noFill/>
                    <a:miter lim="800000"/>
                    <a:headEnd/>
                    <a:tailEnd/>
                  </a:ln>
                </p:spPr>
                <p:txBody>
                  <a:bodyPr/>
                  <a:lstStyle/>
                  <a:p>
                    <a:r>
                      <a:rPr lang="en-US">
                        <a:noFill/>
                      </a:rPr>
                      <a:t> </a:t>
                    </a:r>
                  </a:p>
                </p:txBody>
              </p:sp>
            </mc:Fallback>
          </mc:AlternateContent>
          <p:cxnSp>
            <p:nvCxnSpPr>
              <p:cNvPr id="313" name="Straight Connector 312">
                <a:extLst>
                  <a:ext uri="{FF2B5EF4-FFF2-40B4-BE49-F238E27FC236}">
                    <a16:creationId xmlns:a16="http://schemas.microsoft.com/office/drawing/2014/main" id="{BFC40492-3182-C446-B40D-ADFE7BEA3378}"/>
                  </a:ext>
                </a:extLst>
              </p:cNvPr>
              <p:cNvCxnSpPr>
                <a:cxnSpLocks/>
              </p:cNvCxnSpPr>
              <p:nvPr/>
            </p:nvCxnSpPr>
            <p:spPr>
              <a:xfrm>
                <a:off x="1909640" y="5844918"/>
                <a:ext cx="0" cy="179610"/>
              </a:xfrm>
              <a:prstGeom prst="line">
                <a:avLst/>
              </a:prstGeom>
              <a:noFill/>
              <a:ln w="12700" cap="flat" cmpd="sng" algn="ctr">
                <a:solidFill>
                  <a:sysClr val="windowText" lastClr="000000"/>
                </a:solidFill>
                <a:prstDash val="solid"/>
                <a:miter lim="800000"/>
              </a:ln>
              <a:effectLst/>
            </p:spPr>
          </p:cxnSp>
          <p:cxnSp>
            <p:nvCxnSpPr>
              <p:cNvPr id="314" name="Straight Connector 313">
                <a:extLst>
                  <a:ext uri="{FF2B5EF4-FFF2-40B4-BE49-F238E27FC236}">
                    <a16:creationId xmlns:a16="http://schemas.microsoft.com/office/drawing/2014/main" id="{E8F794BB-ED90-C745-AC07-78C981E197E5}"/>
                  </a:ext>
                </a:extLst>
              </p:cNvPr>
              <p:cNvCxnSpPr>
                <a:cxnSpLocks/>
              </p:cNvCxnSpPr>
              <p:nvPr/>
            </p:nvCxnSpPr>
            <p:spPr>
              <a:xfrm>
                <a:off x="3038280" y="5844918"/>
                <a:ext cx="0" cy="179610"/>
              </a:xfrm>
              <a:prstGeom prst="line">
                <a:avLst/>
              </a:prstGeom>
              <a:noFill/>
              <a:ln w="12700" cap="flat" cmpd="sng" algn="ctr">
                <a:solidFill>
                  <a:sysClr val="windowText" lastClr="000000"/>
                </a:solidFill>
                <a:prstDash val="solid"/>
                <a:miter lim="800000"/>
              </a:ln>
              <a:effectLst/>
            </p:spPr>
          </p:cxnSp>
          <p:cxnSp>
            <p:nvCxnSpPr>
              <p:cNvPr id="315" name="Straight Connector 314">
                <a:extLst>
                  <a:ext uri="{FF2B5EF4-FFF2-40B4-BE49-F238E27FC236}">
                    <a16:creationId xmlns:a16="http://schemas.microsoft.com/office/drawing/2014/main" id="{9DD58B00-2C88-2347-8263-5D361EF5B441}"/>
                  </a:ext>
                </a:extLst>
              </p:cNvPr>
              <p:cNvCxnSpPr>
                <a:cxnSpLocks/>
              </p:cNvCxnSpPr>
              <p:nvPr/>
            </p:nvCxnSpPr>
            <p:spPr>
              <a:xfrm>
                <a:off x="4166920" y="5840078"/>
                <a:ext cx="0" cy="179610"/>
              </a:xfrm>
              <a:prstGeom prst="line">
                <a:avLst/>
              </a:prstGeom>
              <a:noFill/>
              <a:ln w="12700" cap="flat" cmpd="sng" algn="ctr">
                <a:solidFill>
                  <a:sysClr val="windowText" lastClr="000000"/>
                </a:solidFill>
                <a:prstDash val="solid"/>
                <a:miter lim="800000"/>
              </a:ln>
              <a:effectLst/>
            </p:spPr>
          </p:cxnSp>
          <p:cxnSp>
            <p:nvCxnSpPr>
              <p:cNvPr id="316" name="Straight Connector 315">
                <a:extLst>
                  <a:ext uri="{FF2B5EF4-FFF2-40B4-BE49-F238E27FC236}">
                    <a16:creationId xmlns:a16="http://schemas.microsoft.com/office/drawing/2014/main" id="{624CB70B-7AC6-DE44-990C-E2D99DB6EA7F}"/>
                  </a:ext>
                </a:extLst>
              </p:cNvPr>
              <p:cNvCxnSpPr>
                <a:cxnSpLocks/>
              </p:cNvCxnSpPr>
              <p:nvPr/>
            </p:nvCxnSpPr>
            <p:spPr>
              <a:xfrm>
                <a:off x="5295560" y="5849815"/>
                <a:ext cx="0" cy="179610"/>
              </a:xfrm>
              <a:prstGeom prst="line">
                <a:avLst/>
              </a:prstGeom>
              <a:noFill/>
              <a:ln w="12700"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317" name="Text Box 2">
                    <a:extLst>
                      <a:ext uri="{FF2B5EF4-FFF2-40B4-BE49-F238E27FC236}">
                        <a16:creationId xmlns:a16="http://schemas.microsoft.com/office/drawing/2014/main" id="{ED2EDDF6-C6A4-3E43-9F8C-2E9E01C0E19E}"/>
                      </a:ext>
                    </a:extLst>
                  </p:cNvPr>
                  <p:cNvSpPr txBox="1">
                    <a:spLocks noChangeArrowheads="1"/>
                  </p:cNvSpPr>
                  <p:nvPr/>
                </p:nvSpPr>
                <p:spPr bwMode="auto">
                  <a:xfrm>
                    <a:off x="173714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317" name="Text Box 2">
                    <a:extLst>
                      <a:ext uri="{FF2B5EF4-FFF2-40B4-BE49-F238E27FC236}">
                        <a16:creationId xmlns:a16="http://schemas.microsoft.com/office/drawing/2014/main" id="{ED2EDDF6-C6A4-3E43-9F8C-2E9E01C0E19E}"/>
                      </a:ext>
                    </a:extLst>
                  </p:cNvPr>
                  <p:cNvSpPr txBox="1">
                    <a:spLocks noRot="1" noChangeAspect="1" noMove="1" noResize="1" noEditPoints="1" noAdjustHandles="1" noChangeArrowheads="1" noChangeShapeType="1" noTextEdit="1"/>
                  </p:cNvSpPr>
                  <p:nvPr/>
                </p:nvSpPr>
                <p:spPr bwMode="auto">
                  <a:xfrm>
                    <a:off x="1737142" y="6013095"/>
                    <a:ext cx="341916" cy="311322"/>
                  </a:xfrm>
                  <a:prstGeom prst="rect">
                    <a:avLst/>
                  </a:prstGeom>
                  <a:blipFill>
                    <a:blip r:embed="rId10"/>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8" name="Text Box 2">
                    <a:extLst>
                      <a:ext uri="{FF2B5EF4-FFF2-40B4-BE49-F238E27FC236}">
                        <a16:creationId xmlns:a16="http://schemas.microsoft.com/office/drawing/2014/main" id="{B50B3680-CA23-B249-994A-E64860F441F0}"/>
                      </a:ext>
                    </a:extLst>
                  </p:cNvPr>
                  <p:cNvSpPr txBox="1">
                    <a:spLocks noChangeArrowheads="1"/>
                  </p:cNvSpPr>
                  <p:nvPr/>
                </p:nvSpPr>
                <p:spPr bwMode="auto">
                  <a:xfrm>
                    <a:off x="3366835" y="6013095"/>
                    <a:ext cx="516733"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m:t>
                        </m:r>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a:t>
                    </a:r>
                  </a:p>
                </p:txBody>
              </p:sp>
            </mc:Choice>
            <mc:Fallback xmlns="">
              <p:sp>
                <p:nvSpPr>
                  <p:cNvPr id="318" name="Text Box 2">
                    <a:extLst>
                      <a:ext uri="{FF2B5EF4-FFF2-40B4-BE49-F238E27FC236}">
                        <a16:creationId xmlns:a16="http://schemas.microsoft.com/office/drawing/2014/main" id="{B50B3680-CA23-B249-994A-E64860F441F0}"/>
                      </a:ext>
                    </a:extLst>
                  </p:cNvPr>
                  <p:cNvSpPr txBox="1">
                    <a:spLocks noRot="1" noChangeAspect="1" noMove="1" noResize="1" noEditPoints="1" noAdjustHandles="1" noChangeArrowheads="1" noChangeShapeType="1" noTextEdit="1"/>
                  </p:cNvSpPr>
                  <p:nvPr/>
                </p:nvSpPr>
                <p:spPr bwMode="auto">
                  <a:xfrm>
                    <a:off x="3366835" y="6013095"/>
                    <a:ext cx="516733" cy="311322"/>
                  </a:xfrm>
                  <a:prstGeom prst="rect">
                    <a:avLst/>
                  </a:prstGeom>
                  <a:blipFill>
                    <a:blip r:embed="rId11"/>
                    <a:stretch>
                      <a:fillRect b="-3846"/>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9" name="Text Box 2">
                    <a:extLst>
                      <a:ext uri="{FF2B5EF4-FFF2-40B4-BE49-F238E27FC236}">
                        <a16:creationId xmlns:a16="http://schemas.microsoft.com/office/drawing/2014/main" id="{46A5C867-6F42-EB47-AC00-28B5F71A5C6B}"/>
                      </a:ext>
                    </a:extLst>
                  </p:cNvPr>
                  <p:cNvSpPr txBox="1">
                    <a:spLocks noChangeArrowheads="1"/>
                  </p:cNvSpPr>
                  <p:nvPr/>
                </p:nvSpPr>
                <p:spPr bwMode="auto">
                  <a:xfrm>
                    <a:off x="286270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3</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319" name="Text Box 2">
                    <a:extLst>
                      <a:ext uri="{FF2B5EF4-FFF2-40B4-BE49-F238E27FC236}">
                        <a16:creationId xmlns:a16="http://schemas.microsoft.com/office/drawing/2014/main" id="{46A5C867-6F42-EB47-AC00-28B5F71A5C6B}"/>
                      </a:ext>
                    </a:extLst>
                  </p:cNvPr>
                  <p:cNvSpPr txBox="1">
                    <a:spLocks noRot="1" noChangeAspect="1" noMove="1" noResize="1" noEditPoints="1" noAdjustHandles="1" noChangeArrowheads="1" noChangeShapeType="1" noTextEdit="1"/>
                  </p:cNvSpPr>
                  <p:nvPr/>
                </p:nvSpPr>
                <p:spPr bwMode="auto">
                  <a:xfrm>
                    <a:off x="2862702" y="6013095"/>
                    <a:ext cx="341916" cy="311322"/>
                  </a:xfrm>
                  <a:prstGeom prst="rect">
                    <a:avLst/>
                  </a:prstGeom>
                  <a:blipFill>
                    <a:blip r:embed="rId12"/>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20" name="Text Box 2">
                    <a:extLst>
                      <a:ext uri="{FF2B5EF4-FFF2-40B4-BE49-F238E27FC236}">
                        <a16:creationId xmlns:a16="http://schemas.microsoft.com/office/drawing/2014/main" id="{054D8069-C4B0-EB42-8EFB-3E4969E020E6}"/>
                      </a:ext>
                    </a:extLst>
                  </p:cNvPr>
                  <p:cNvSpPr txBox="1">
                    <a:spLocks noChangeArrowheads="1"/>
                  </p:cNvSpPr>
                  <p:nvPr/>
                </p:nvSpPr>
                <p:spPr bwMode="auto">
                  <a:xfrm>
                    <a:off x="455104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6</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320" name="Text Box 2">
                    <a:extLst>
                      <a:ext uri="{FF2B5EF4-FFF2-40B4-BE49-F238E27FC236}">
                        <a16:creationId xmlns:a16="http://schemas.microsoft.com/office/drawing/2014/main" id="{054D8069-C4B0-EB42-8EFB-3E4969E020E6}"/>
                      </a:ext>
                    </a:extLst>
                  </p:cNvPr>
                  <p:cNvSpPr txBox="1">
                    <a:spLocks noRot="1" noChangeAspect="1" noMove="1" noResize="1" noEditPoints="1" noAdjustHandles="1" noChangeArrowheads="1" noChangeShapeType="1" noTextEdit="1"/>
                  </p:cNvSpPr>
                  <p:nvPr/>
                </p:nvSpPr>
                <p:spPr bwMode="auto">
                  <a:xfrm>
                    <a:off x="4551042" y="6013095"/>
                    <a:ext cx="341916" cy="311322"/>
                  </a:xfrm>
                  <a:prstGeom prst="rect">
                    <a:avLst/>
                  </a:prstGeom>
                  <a:blipFill>
                    <a:blip r:embed="rId13"/>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21" name="Text Box 2">
                    <a:extLst>
                      <a:ext uri="{FF2B5EF4-FFF2-40B4-BE49-F238E27FC236}">
                        <a16:creationId xmlns:a16="http://schemas.microsoft.com/office/drawing/2014/main" id="{C26311D4-F068-2049-BB7D-10714B808CCD}"/>
                      </a:ext>
                    </a:extLst>
                  </p:cNvPr>
                  <p:cNvSpPr txBox="1">
                    <a:spLocks noChangeArrowheads="1"/>
                  </p:cNvSpPr>
                  <p:nvPr/>
                </p:nvSpPr>
                <p:spPr bwMode="auto">
                  <a:xfrm>
                    <a:off x="398826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5</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321" name="Text Box 2">
                    <a:extLst>
                      <a:ext uri="{FF2B5EF4-FFF2-40B4-BE49-F238E27FC236}">
                        <a16:creationId xmlns:a16="http://schemas.microsoft.com/office/drawing/2014/main" id="{C26311D4-F068-2049-BB7D-10714B808CCD}"/>
                      </a:ext>
                    </a:extLst>
                  </p:cNvPr>
                  <p:cNvSpPr txBox="1">
                    <a:spLocks noRot="1" noChangeAspect="1" noMove="1" noResize="1" noEditPoints="1" noAdjustHandles="1" noChangeArrowheads="1" noChangeShapeType="1" noTextEdit="1"/>
                  </p:cNvSpPr>
                  <p:nvPr/>
                </p:nvSpPr>
                <p:spPr bwMode="auto">
                  <a:xfrm>
                    <a:off x="3988262" y="6013095"/>
                    <a:ext cx="341916" cy="311322"/>
                  </a:xfrm>
                  <a:prstGeom prst="rect">
                    <a:avLst/>
                  </a:prstGeom>
                  <a:blipFill>
                    <a:blip r:embed="rId14"/>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22" name="Text Box 2">
                    <a:extLst>
                      <a:ext uri="{FF2B5EF4-FFF2-40B4-BE49-F238E27FC236}">
                        <a16:creationId xmlns:a16="http://schemas.microsoft.com/office/drawing/2014/main" id="{4429B8A6-A538-E949-8B72-CC67D093DCC8}"/>
                      </a:ext>
                    </a:extLst>
                  </p:cNvPr>
                  <p:cNvSpPr txBox="1">
                    <a:spLocks noChangeArrowheads="1"/>
                  </p:cNvSpPr>
                  <p:nvPr/>
                </p:nvSpPr>
                <p:spPr bwMode="auto">
                  <a:xfrm>
                    <a:off x="511382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7</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322" name="Text Box 2">
                    <a:extLst>
                      <a:ext uri="{FF2B5EF4-FFF2-40B4-BE49-F238E27FC236}">
                        <a16:creationId xmlns:a16="http://schemas.microsoft.com/office/drawing/2014/main" id="{4429B8A6-A538-E949-8B72-CC67D093DCC8}"/>
                      </a:ext>
                    </a:extLst>
                  </p:cNvPr>
                  <p:cNvSpPr txBox="1">
                    <a:spLocks noRot="1" noChangeAspect="1" noMove="1" noResize="1" noEditPoints="1" noAdjustHandles="1" noChangeArrowheads="1" noChangeShapeType="1" noTextEdit="1"/>
                  </p:cNvSpPr>
                  <p:nvPr/>
                </p:nvSpPr>
                <p:spPr bwMode="auto">
                  <a:xfrm>
                    <a:off x="5113822" y="6013095"/>
                    <a:ext cx="341916" cy="311322"/>
                  </a:xfrm>
                  <a:prstGeom prst="rect">
                    <a:avLst/>
                  </a:prstGeom>
                  <a:blipFill>
                    <a:blip r:embed="rId15"/>
                    <a:stretch>
                      <a:fillRect/>
                    </a:stretch>
                  </a:blipFill>
                  <a:ln w="9525">
                    <a:noFill/>
                    <a:miter lim="800000"/>
                    <a:headEnd/>
                    <a:tailEnd/>
                  </a:ln>
                </p:spPr>
                <p:txBody>
                  <a:bodyPr/>
                  <a:lstStyle/>
                  <a:p>
                    <a:r>
                      <a:rPr lang="en-US">
                        <a:noFill/>
                      </a:rPr>
                      <a:t> </a:t>
                    </a:r>
                  </a:p>
                </p:txBody>
              </p:sp>
            </mc:Fallback>
          </mc:AlternateContent>
        </p:grpSp>
        <p:grpSp>
          <p:nvGrpSpPr>
            <p:cNvPr id="323" name="Group 322">
              <a:extLst>
                <a:ext uri="{FF2B5EF4-FFF2-40B4-BE49-F238E27FC236}">
                  <a16:creationId xmlns:a16="http://schemas.microsoft.com/office/drawing/2014/main" id="{80CCC613-DBBF-A549-ACD7-3618D69250CE}"/>
                </a:ext>
              </a:extLst>
            </p:cNvPr>
            <p:cNvGrpSpPr/>
            <p:nvPr/>
          </p:nvGrpSpPr>
          <p:grpSpPr>
            <a:xfrm>
              <a:off x="1140631" y="7863178"/>
              <a:ext cx="4974782" cy="484339"/>
              <a:chOff x="1140631" y="5840078"/>
              <a:chExt cx="4974782" cy="484339"/>
            </a:xfrm>
          </p:grpSpPr>
          <p:sp>
            <p:nvSpPr>
              <p:cNvPr id="324" name="Rectangle 323">
                <a:extLst>
                  <a:ext uri="{FF2B5EF4-FFF2-40B4-BE49-F238E27FC236}">
                    <a16:creationId xmlns:a16="http://schemas.microsoft.com/office/drawing/2014/main" id="{A26C52B8-3453-6447-A818-82BC38E3A75B}"/>
                  </a:ext>
                </a:extLst>
              </p:cNvPr>
              <p:cNvSpPr/>
              <p:nvPr/>
            </p:nvSpPr>
            <p:spPr>
              <a:xfrm>
                <a:off x="1345319" y="5844918"/>
                <a:ext cx="2828812" cy="103315"/>
              </a:xfrm>
              <a:prstGeom prst="rect">
                <a:avLst/>
              </a:prstGeom>
              <a:solidFill>
                <a:srgbClr val="EC96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5" name="Straight Arrow Connector 324">
                <a:extLst>
                  <a:ext uri="{FF2B5EF4-FFF2-40B4-BE49-F238E27FC236}">
                    <a16:creationId xmlns:a16="http://schemas.microsoft.com/office/drawing/2014/main" id="{26CC40CD-A33B-ED42-86A5-E205CB6697F6}"/>
                  </a:ext>
                </a:extLst>
              </p:cNvPr>
              <p:cNvCxnSpPr>
                <a:cxnSpLocks/>
              </p:cNvCxnSpPr>
              <p:nvPr/>
            </p:nvCxnSpPr>
            <p:spPr>
              <a:xfrm>
                <a:off x="1140631" y="5934723"/>
                <a:ext cx="4919869" cy="0"/>
              </a:xfrm>
              <a:prstGeom prst="straightConnector1">
                <a:avLst/>
              </a:prstGeom>
              <a:noFill/>
              <a:ln w="12700" cap="flat" cmpd="sng" algn="ctr">
                <a:solidFill>
                  <a:sysClr val="windowText" lastClr="000000"/>
                </a:solidFill>
                <a:prstDash val="solid"/>
                <a:miter lim="800000"/>
                <a:headEnd type="triangle"/>
                <a:tailEnd type="triangle"/>
              </a:ln>
              <a:effectLst/>
            </p:spPr>
          </p:cxnSp>
          <p:cxnSp>
            <p:nvCxnSpPr>
              <p:cNvPr id="326" name="Straight Connector 325">
                <a:extLst>
                  <a:ext uri="{FF2B5EF4-FFF2-40B4-BE49-F238E27FC236}">
                    <a16:creationId xmlns:a16="http://schemas.microsoft.com/office/drawing/2014/main" id="{2AAB1AD8-032B-9240-A159-88090B94666D}"/>
                  </a:ext>
                </a:extLst>
              </p:cNvPr>
              <p:cNvCxnSpPr>
                <a:cxnSpLocks/>
              </p:cNvCxnSpPr>
              <p:nvPr/>
            </p:nvCxnSpPr>
            <p:spPr>
              <a:xfrm>
                <a:off x="1345320" y="5844918"/>
                <a:ext cx="0" cy="179610"/>
              </a:xfrm>
              <a:prstGeom prst="line">
                <a:avLst/>
              </a:prstGeom>
              <a:noFill/>
              <a:ln w="12700" cap="flat" cmpd="sng" algn="ctr">
                <a:solidFill>
                  <a:sysClr val="windowText" lastClr="000000"/>
                </a:solidFill>
                <a:prstDash val="solid"/>
                <a:miter lim="800000"/>
              </a:ln>
              <a:effectLst/>
            </p:spPr>
          </p:cxnSp>
          <p:cxnSp>
            <p:nvCxnSpPr>
              <p:cNvPr id="327" name="Straight Connector 326">
                <a:extLst>
                  <a:ext uri="{FF2B5EF4-FFF2-40B4-BE49-F238E27FC236}">
                    <a16:creationId xmlns:a16="http://schemas.microsoft.com/office/drawing/2014/main" id="{02734FB3-08CB-0849-803D-B86EBD2C1137}"/>
                  </a:ext>
                </a:extLst>
              </p:cNvPr>
              <p:cNvCxnSpPr>
                <a:cxnSpLocks/>
              </p:cNvCxnSpPr>
              <p:nvPr/>
            </p:nvCxnSpPr>
            <p:spPr>
              <a:xfrm>
                <a:off x="5859880" y="5844918"/>
                <a:ext cx="0" cy="179610"/>
              </a:xfrm>
              <a:prstGeom prst="line">
                <a:avLst/>
              </a:prstGeom>
              <a:noFill/>
              <a:ln w="12700" cap="flat" cmpd="sng" algn="ctr">
                <a:solidFill>
                  <a:sysClr val="windowText" lastClr="000000"/>
                </a:solidFill>
                <a:prstDash val="solid"/>
                <a:miter lim="800000"/>
              </a:ln>
              <a:effectLst/>
            </p:spPr>
          </p:cxnSp>
          <p:cxnSp>
            <p:nvCxnSpPr>
              <p:cNvPr id="328" name="Straight Connector 327">
                <a:extLst>
                  <a:ext uri="{FF2B5EF4-FFF2-40B4-BE49-F238E27FC236}">
                    <a16:creationId xmlns:a16="http://schemas.microsoft.com/office/drawing/2014/main" id="{0159F2E9-3542-B649-AEF0-02FB162433BB}"/>
                  </a:ext>
                </a:extLst>
              </p:cNvPr>
              <p:cNvCxnSpPr>
                <a:cxnSpLocks/>
              </p:cNvCxnSpPr>
              <p:nvPr/>
            </p:nvCxnSpPr>
            <p:spPr>
              <a:xfrm>
                <a:off x="4731240" y="5844918"/>
                <a:ext cx="0" cy="179610"/>
              </a:xfrm>
              <a:prstGeom prst="line">
                <a:avLst/>
              </a:prstGeom>
              <a:noFill/>
              <a:ln w="12700" cap="flat" cmpd="sng" algn="ctr">
                <a:solidFill>
                  <a:sysClr val="windowText" lastClr="000000"/>
                </a:solidFill>
                <a:prstDash val="solid"/>
                <a:miter lim="800000"/>
              </a:ln>
              <a:effectLst/>
            </p:spPr>
          </p:cxnSp>
          <p:cxnSp>
            <p:nvCxnSpPr>
              <p:cNvPr id="329" name="Straight Connector 328">
                <a:extLst>
                  <a:ext uri="{FF2B5EF4-FFF2-40B4-BE49-F238E27FC236}">
                    <a16:creationId xmlns:a16="http://schemas.microsoft.com/office/drawing/2014/main" id="{8CDDB82A-E833-204F-874C-667AE65DDF23}"/>
                  </a:ext>
                </a:extLst>
              </p:cNvPr>
              <p:cNvCxnSpPr>
                <a:cxnSpLocks/>
              </p:cNvCxnSpPr>
              <p:nvPr/>
            </p:nvCxnSpPr>
            <p:spPr>
              <a:xfrm>
                <a:off x="3602600" y="5844918"/>
                <a:ext cx="0" cy="179610"/>
              </a:xfrm>
              <a:prstGeom prst="line">
                <a:avLst/>
              </a:prstGeom>
              <a:noFill/>
              <a:ln w="12700" cap="flat" cmpd="sng" algn="ctr">
                <a:solidFill>
                  <a:sysClr val="windowText" lastClr="000000"/>
                </a:solidFill>
                <a:prstDash val="solid"/>
                <a:miter lim="800000"/>
              </a:ln>
              <a:effectLst/>
            </p:spPr>
          </p:cxnSp>
          <p:cxnSp>
            <p:nvCxnSpPr>
              <p:cNvPr id="330" name="Straight Connector 329">
                <a:extLst>
                  <a:ext uri="{FF2B5EF4-FFF2-40B4-BE49-F238E27FC236}">
                    <a16:creationId xmlns:a16="http://schemas.microsoft.com/office/drawing/2014/main" id="{F5F809F8-BDE7-174A-B187-25552369C27F}"/>
                  </a:ext>
                </a:extLst>
              </p:cNvPr>
              <p:cNvCxnSpPr>
                <a:cxnSpLocks/>
              </p:cNvCxnSpPr>
              <p:nvPr/>
            </p:nvCxnSpPr>
            <p:spPr>
              <a:xfrm>
                <a:off x="2473960" y="5844918"/>
                <a:ext cx="0" cy="179610"/>
              </a:xfrm>
              <a:prstGeom prst="line">
                <a:avLst/>
              </a:prstGeom>
              <a:noFill/>
              <a:ln w="12700" cap="flat" cmpd="sng" algn="ctr">
                <a:solidFill>
                  <a:sysClr val="windowText" lastClr="000000"/>
                </a:solidFill>
                <a:prstDash val="solid"/>
                <a:miter lim="800000"/>
              </a:ln>
              <a:effectLst/>
            </p:spPr>
          </p:cxnSp>
          <p:sp>
            <p:nvSpPr>
              <p:cNvPr id="331" name="Text Box 2">
                <a:extLst>
                  <a:ext uri="{FF2B5EF4-FFF2-40B4-BE49-F238E27FC236}">
                    <a16:creationId xmlns:a16="http://schemas.microsoft.com/office/drawing/2014/main" id="{A51063F3-7BC7-A245-8530-73958C23D4B0}"/>
                  </a:ext>
                </a:extLst>
              </p:cNvPr>
              <p:cNvSpPr txBox="1">
                <a:spLocks noChangeArrowheads="1"/>
              </p:cNvSpPr>
              <p:nvPr/>
            </p:nvSpPr>
            <p:spPr bwMode="auto">
              <a:xfrm>
                <a:off x="117436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 </a:t>
                </a:r>
              </a:p>
            </p:txBody>
          </p:sp>
          <mc:AlternateContent xmlns:mc="http://schemas.openxmlformats.org/markup-compatibility/2006" xmlns:a14="http://schemas.microsoft.com/office/drawing/2010/main">
            <mc:Choice Requires="a14">
              <p:sp>
                <p:nvSpPr>
                  <p:cNvPr id="332" name="Text Box 2">
                    <a:extLst>
                      <a:ext uri="{FF2B5EF4-FFF2-40B4-BE49-F238E27FC236}">
                        <a16:creationId xmlns:a16="http://schemas.microsoft.com/office/drawing/2014/main" id="{AC47AB94-F828-DC44-8940-A6E187DCAFF0}"/>
                      </a:ext>
                    </a:extLst>
                  </p:cNvPr>
                  <p:cNvSpPr txBox="1">
                    <a:spLocks noChangeArrowheads="1"/>
                  </p:cNvSpPr>
                  <p:nvPr/>
                </p:nvSpPr>
                <p:spPr bwMode="auto">
                  <a:xfrm>
                    <a:off x="5589942" y="6013095"/>
                    <a:ext cx="525471"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8</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 </m:t>
                        </m:r>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=2 </a:t>
                    </a:r>
                  </a:p>
                </p:txBody>
              </p:sp>
            </mc:Choice>
            <mc:Fallback xmlns="">
              <p:sp>
                <p:nvSpPr>
                  <p:cNvPr id="332" name="Text Box 2">
                    <a:extLst>
                      <a:ext uri="{FF2B5EF4-FFF2-40B4-BE49-F238E27FC236}">
                        <a16:creationId xmlns:a16="http://schemas.microsoft.com/office/drawing/2014/main" id="{AC47AB94-F828-DC44-8940-A6E187DCAFF0}"/>
                      </a:ext>
                    </a:extLst>
                  </p:cNvPr>
                  <p:cNvSpPr txBox="1">
                    <a:spLocks noRot="1" noChangeAspect="1" noMove="1" noResize="1" noEditPoints="1" noAdjustHandles="1" noChangeArrowheads="1" noChangeShapeType="1" noTextEdit="1"/>
                  </p:cNvSpPr>
                  <p:nvPr/>
                </p:nvSpPr>
                <p:spPr bwMode="auto">
                  <a:xfrm>
                    <a:off x="5589942" y="6013095"/>
                    <a:ext cx="525471" cy="311322"/>
                  </a:xfrm>
                  <a:prstGeom prst="rect">
                    <a:avLst/>
                  </a:prstGeom>
                  <a:blipFill>
                    <a:blip r:embed="rId8"/>
                    <a:stretch>
                      <a:fillRect b="-8000"/>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3" name="Text Box 2">
                    <a:extLst>
                      <a:ext uri="{FF2B5EF4-FFF2-40B4-BE49-F238E27FC236}">
                        <a16:creationId xmlns:a16="http://schemas.microsoft.com/office/drawing/2014/main" id="{C96B73EC-7892-004A-938E-1202C7E9E13E}"/>
                      </a:ext>
                    </a:extLst>
                  </p:cNvPr>
                  <p:cNvSpPr txBox="1">
                    <a:spLocks noChangeArrowheads="1"/>
                  </p:cNvSpPr>
                  <p:nvPr/>
                </p:nvSpPr>
                <p:spPr bwMode="auto">
                  <a:xfrm>
                    <a:off x="229992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2</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333" name="Text Box 2">
                    <a:extLst>
                      <a:ext uri="{FF2B5EF4-FFF2-40B4-BE49-F238E27FC236}">
                        <a16:creationId xmlns:a16="http://schemas.microsoft.com/office/drawing/2014/main" id="{C96B73EC-7892-004A-938E-1202C7E9E13E}"/>
                      </a:ext>
                    </a:extLst>
                  </p:cNvPr>
                  <p:cNvSpPr txBox="1">
                    <a:spLocks noRot="1" noChangeAspect="1" noMove="1" noResize="1" noEditPoints="1" noAdjustHandles="1" noChangeArrowheads="1" noChangeShapeType="1" noTextEdit="1"/>
                  </p:cNvSpPr>
                  <p:nvPr/>
                </p:nvSpPr>
                <p:spPr bwMode="auto">
                  <a:xfrm>
                    <a:off x="2299922" y="6013095"/>
                    <a:ext cx="341916" cy="311322"/>
                  </a:xfrm>
                  <a:prstGeom prst="rect">
                    <a:avLst/>
                  </a:prstGeom>
                  <a:blipFill>
                    <a:blip r:embed="rId16"/>
                    <a:stretch>
                      <a:fillRect/>
                    </a:stretch>
                  </a:blipFill>
                  <a:ln w="9525">
                    <a:noFill/>
                    <a:miter lim="800000"/>
                    <a:headEnd/>
                    <a:tailEnd/>
                  </a:ln>
                </p:spPr>
                <p:txBody>
                  <a:bodyPr/>
                  <a:lstStyle/>
                  <a:p>
                    <a:r>
                      <a:rPr lang="en-US">
                        <a:noFill/>
                      </a:rPr>
                      <a:t> </a:t>
                    </a:r>
                  </a:p>
                </p:txBody>
              </p:sp>
            </mc:Fallback>
          </mc:AlternateContent>
          <p:cxnSp>
            <p:nvCxnSpPr>
              <p:cNvPr id="334" name="Straight Connector 333">
                <a:extLst>
                  <a:ext uri="{FF2B5EF4-FFF2-40B4-BE49-F238E27FC236}">
                    <a16:creationId xmlns:a16="http://schemas.microsoft.com/office/drawing/2014/main" id="{4915AEEB-DBCD-DA43-97FC-41A4934CA749}"/>
                  </a:ext>
                </a:extLst>
              </p:cNvPr>
              <p:cNvCxnSpPr>
                <a:cxnSpLocks/>
              </p:cNvCxnSpPr>
              <p:nvPr/>
            </p:nvCxnSpPr>
            <p:spPr>
              <a:xfrm>
                <a:off x="1909640" y="5844918"/>
                <a:ext cx="0" cy="179610"/>
              </a:xfrm>
              <a:prstGeom prst="line">
                <a:avLst/>
              </a:prstGeom>
              <a:noFill/>
              <a:ln w="12700" cap="flat" cmpd="sng" algn="ctr">
                <a:solidFill>
                  <a:sysClr val="windowText" lastClr="000000"/>
                </a:solidFill>
                <a:prstDash val="solid"/>
                <a:miter lim="800000"/>
              </a:ln>
              <a:effectLst/>
            </p:spPr>
          </p:cxnSp>
          <p:cxnSp>
            <p:nvCxnSpPr>
              <p:cNvPr id="335" name="Straight Connector 334">
                <a:extLst>
                  <a:ext uri="{FF2B5EF4-FFF2-40B4-BE49-F238E27FC236}">
                    <a16:creationId xmlns:a16="http://schemas.microsoft.com/office/drawing/2014/main" id="{19C19177-D7F9-2946-8583-9874CABDFD40}"/>
                  </a:ext>
                </a:extLst>
              </p:cNvPr>
              <p:cNvCxnSpPr>
                <a:cxnSpLocks/>
              </p:cNvCxnSpPr>
              <p:nvPr/>
            </p:nvCxnSpPr>
            <p:spPr>
              <a:xfrm>
                <a:off x="3038280" y="5844918"/>
                <a:ext cx="0" cy="179610"/>
              </a:xfrm>
              <a:prstGeom prst="line">
                <a:avLst/>
              </a:prstGeom>
              <a:noFill/>
              <a:ln w="12700" cap="flat" cmpd="sng" algn="ctr">
                <a:solidFill>
                  <a:sysClr val="windowText" lastClr="000000"/>
                </a:solidFill>
                <a:prstDash val="solid"/>
                <a:miter lim="800000"/>
              </a:ln>
              <a:effectLst/>
            </p:spPr>
          </p:cxnSp>
          <p:cxnSp>
            <p:nvCxnSpPr>
              <p:cNvPr id="336" name="Straight Connector 335">
                <a:extLst>
                  <a:ext uri="{FF2B5EF4-FFF2-40B4-BE49-F238E27FC236}">
                    <a16:creationId xmlns:a16="http://schemas.microsoft.com/office/drawing/2014/main" id="{429D33E7-B75F-AD43-ACAD-F7C596CC432C}"/>
                  </a:ext>
                </a:extLst>
              </p:cNvPr>
              <p:cNvCxnSpPr>
                <a:cxnSpLocks/>
              </p:cNvCxnSpPr>
              <p:nvPr/>
            </p:nvCxnSpPr>
            <p:spPr>
              <a:xfrm>
                <a:off x="4166920" y="5840078"/>
                <a:ext cx="0" cy="179610"/>
              </a:xfrm>
              <a:prstGeom prst="line">
                <a:avLst/>
              </a:prstGeom>
              <a:noFill/>
              <a:ln w="12700" cap="flat" cmpd="sng" algn="ctr">
                <a:solidFill>
                  <a:sysClr val="windowText" lastClr="000000"/>
                </a:solidFill>
                <a:prstDash val="solid"/>
                <a:miter lim="800000"/>
              </a:ln>
              <a:effectLst/>
            </p:spPr>
          </p:cxnSp>
          <p:cxnSp>
            <p:nvCxnSpPr>
              <p:cNvPr id="337" name="Straight Connector 336">
                <a:extLst>
                  <a:ext uri="{FF2B5EF4-FFF2-40B4-BE49-F238E27FC236}">
                    <a16:creationId xmlns:a16="http://schemas.microsoft.com/office/drawing/2014/main" id="{F05819AF-3BD8-8C44-83EE-3C999B025360}"/>
                  </a:ext>
                </a:extLst>
              </p:cNvPr>
              <p:cNvCxnSpPr>
                <a:cxnSpLocks/>
              </p:cNvCxnSpPr>
              <p:nvPr/>
            </p:nvCxnSpPr>
            <p:spPr>
              <a:xfrm>
                <a:off x="5295560" y="5849815"/>
                <a:ext cx="0" cy="179610"/>
              </a:xfrm>
              <a:prstGeom prst="line">
                <a:avLst/>
              </a:prstGeom>
              <a:noFill/>
              <a:ln w="12700"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338" name="Text Box 2">
                    <a:extLst>
                      <a:ext uri="{FF2B5EF4-FFF2-40B4-BE49-F238E27FC236}">
                        <a16:creationId xmlns:a16="http://schemas.microsoft.com/office/drawing/2014/main" id="{895630D0-64D6-BC4D-BBDF-1F0DD1F49A4F}"/>
                      </a:ext>
                    </a:extLst>
                  </p:cNvPr>
                  <p:cNvSpPr txBox="1">
                    <a:spLocks noChangeArrowheads="1"/>
                  </p:cNvSpPr>
                  <p:nvPr/>
                </p:nvSpPr>
                <p:spPr bwMode="auto">
                  <a:xfrm>
                    <a:off x="173714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338" name="Text Box 2">
                    <a:extLst>
                      <a:ext uri="{FF2B5EF4-FFF2-40B4-BE49-F238E27FC236}">
                        <a16:creationId xmlns:a16="http://schemas.microsoft.com/office/drawing/2014/main" id="{895630D0-64D6-BC4D-BBDF-1F0DD1F49A4F}"/>
                      </a:ext>
                    </a:extLst>
                  </p:cNvPr>
                  <p:cNvSpPr txBox="1">
                    <a:spLocks noRot="1" noChangeAspect="1" noMove="1" noResize="1" noEditPoints="1" noAdjustHandles="1" noChangeArrowheads="1" noChangeShapeType="1" noTextEdit="1"/>
                  </p:cNvSpPr>
                  <p:nvPr/>
                </p:nvSpPr>
                <p:spPr bwMode="auto">
                  <a:xfrm>
                    <a:off x="1737142" y="6013095"/>
                    <a:ext cx="341916" cy="311322"/>
                  </a:xfrm>
                  <a:prstGeom prst="rect">
                    <a:avLst/>
                  </a:prstGeom>
                  <a:blipFill>
                    <a:blip r:embed="rId17"/>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9" name="Text Box 2">
                    <a:extLst>
                      <a:ext uri="{FF2B5EF4-FFF2-40B4-BE49-F238E27FC236}">
                        <a16:creationId xmlns:a16="http://schemas.microsoft.com/office/drawing/2014/main" id="{FAF04CE4-D648-9E42-9B99-1FC3CE3CCF28}"/>
                      </a:ext>
                    </a:extLst>
                  </p:cNvPr>
                  <p:cNvSpPr txBox="1">
                    <a:spLocks noChangeArrowheads="1"/>
                  </p:cNvSpPr>
                  <p:nvPr/>
                </p:nvSpPr>
                <p:spPr bwMode="auto">
                  <a:xfrm>
                    <a:off x="3366835" y="6013095"/>
                    <a:ext cx="516733"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m:t>
                        </m:r>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a:t>
                    </a:r>
                  </a:p>
                </p:txBody>
              </p:sp>
            </mc:Choice>
            <mc:Fallback xmlns="">
              <p:sp>
                <p:nvSpPr>
                  <p:cNvPr id="339" name="Text Box 2">
                    <a:extLst>
                      <a:ext uri="{FF2B5EF4-FFF2-40B4-BE49-F238E27FC236}">
                        <a16:creationId xmlns:a16="http://schemas.microsoft.com/office/drawing/2014/main" id="{FAF04CE4-D648-9E42-9B99-1FC3CE3CCF28}"/>
                      </a:ext>
                    </a:extLst>
                  </p:cNvPr>
                  <p:cNvSpPr txBox="1">
                    <a:spLocks noRot="1" noChangeAspect="1" noMove="1" noResize="1" noEditPoints="1" noAdjustHandles="1" noChangeArrowheads="1" noChangeShapeType="1" noTextEdit="1"/>
                  </p:cNvSpPr>
                  <p:nvPr/>
                </p:nvSpPr>
                <p:spPr bwMode="auto">
                  <a:xfrm>
                    <a:off x="3366835" y="6013095"/>
                    <a:ext cx="516733" cy="311322"/>
                  </a:xfrm>
                  <a:prstGeom prst="rect">
                    <a:avLst/>
                  </a:prstGeom>
                  <a:blipFill>
                    <a:blip r:embed="rId11"/>
                    <a:stretch>
                      <a:fillRect b="-8000"/>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0" name="Text Box 2">
                    <a:extLst>
                      <a:ext uri="{FF2B5EF4-FFF2-40B4-BE49-F238E27FC236}">
                        <a16:creationId xmlns:a16="http://schemas.microsoft.com/office/drawing/2014/main" id="{708F7684-CF5D-3E44-8A80-CDB916E438E9}"/>
                      </a:ext>
                    </a:extLst>
                  </p:cNvPr>
                  <p:cNvSpPr txBox="1">
                    <a:spLocks noChangeArrowheads="1"/>
                  </p:cNvSpPr>
                  <p:nvPr/>
                </p:nvSpPr>
                <p:spPr bwMode="auto">
                  <a:xfrm>
                    <a:off x="286270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3</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340" name="Text Box 2">
                    <a:extLst>
                      <a:ext uri="{FF2B5EF4-FFF2-40B4-BE49-F238E27FC236}">
                        <a16:creationId xmlns:a16="http://schemas.microsoft.com/office/drawing/2014/main" id="{708F7684-CF5D-3E44-8A80-CDB916E438E9}"/>
                      </a:ext>
                    </a:extLst>
                  </p:cNvPr>
                  <p:cNvSpPr txBox="1">
                    <a:spLocks noRot="1" noChangeAspect="1" noMove="1" noResize="1" noEditPoints="1" noAdjustHandles="1" noChangeArrowheads="1" noChangeShapeType="1" noTextEdit="1"/>
                  </p:cNvSpPr>
                  <p:nvPr/>
                </p:nvSpPr>
                <p:spPr bwMode="auto">
                  <a:xfrm>
                    <a:off x="2862702" y="6013095"/>
                    <a:ext cx="341916" cy="311322"/>
                  </a:xfrm>
                  <a:prstGeom prst="rect">
                    <a:avLst/>
                  </a:prstGeom>
                  <a:blipFill>
                    <a:blip r:embed="rId18"/>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1" name="Text Box 2">
                    <a:extLst>
                      <a:ext uri="{FF2B5EF4-FFF2-40B4-BE49-F238E27FC236}">
                        <a16:creationId xmlns:a16="http://schemas.microsoft.com/office/drawing/2014/main" id="{6981C0AE-0737-864C-97BC-9E3CC6233BC0}"/>
                      </a:ext>
                    </a:extLst>
                  </p:cNvPr>
                  <p:cNvSpPr txBox="1">
                    <a:spLocks noChangeArrowheads="1"/>
                  </p:cNvSpPr>
                  <p:nvPr/>
                </p:nvSpPr>
                <p:spPr bwMode="auto">
                  <a:xfrm>
                    <a:off x="455104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6</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341" name="Text Box 2">
                    <a:extLst>
                      <a:ext uri="{FF2B5EF4-FFF2-40B4-BE49-F238E27FC236}">
                        <a16:creationId xmlns:a16="http://schemas.microsoft.com/office/drawing/2014/main" id="{6981C0AE-0737-864C-97BC-9E3CC6233BC0}"/>
                      </a:ext>
                    </a:extLst>
                  </p:cNvPr>
                  <p:cNvSpPr txBox="1">
                    <a:spLocks noRot="1" noChangeAspect="1" noMove="1" noResize="1" noEditPoints="1" noAdjustHandles="1" noChangeArrowheads="1" noChangeShapeType="1" noTextEdit="1"/>
                  </p:cNvSpPr>
                  <p:nvPr/>
                </p:nvSpPr>
                <p:spPr bwMode="auto">
                  <a:xfrm>
                    <a:off x="4551042" y="6013095"/>
                    <a:ext cx="341916" cy="311322"/>
                  </a:xfrm>
                  <a:prstGeom prst="rect">
                    <a:avLst/>
                  </a:prstGeom>
                  <a:blipFill>
                    <a:blip r:embed="rId19"/>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2" name="Text Box 2">
                    <a:extLst>
                      <a:ext uri="{FF2B5EF4-FFF2-40B4-BE49-F238E27FC236}">
                        <a16:creationId xmlns:a16="http://schemas.microsoft.com/office/drawing/2014/main" id="{D7294E9C-0A2E-CC48-93C3-CF0C79A0B87A}"/>
                      </a:ext>
                    </a:extLst>
                  </p:cNvPr>
                  <p:cNvSpPr txBox="1">
                    <a:spLocks noChangeArrowheads="1"/>
                  </p:cNvSpPr>
                  <p:nvPr/>
                </p:nvSpPr>
                <p:spPr bwMode="auto">
                  <a:xfrm>
                    <a:off x="398826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5</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342" name="Text Box 2">
                    <a:extLst>
                      <a:ext uri="{FF2B5EF4-FFF2-40B4-BE49-F238E27FC236}">
                        <a16:creationId xmlns:a16="http://schemas.microsoft.com/office/drawing/2014/main" id="{D7294E9C-0A2E-CC48-93C3-CF0C79A0B87A}"/>
                      </a:ext>
                    </a:extLst>
                  </p:cNvPr>
                  <p:cNvSpPr txBox="1">
                    <a:spLocks noRot="1" noChangeAspect="1" noMove="1" noResize="1" noEditPoints="1" noAdjustHandles="1" noChangeArrowheads="1" noChangeShapeType="1" noTextEdit="1"/>
                  </p:cNvSpPr>
                  <p:nvPr/>
                </p:nvSpPr>
                <p:spPr bwMode="auto">
                  <a:xfrm>
                    <a:off x="3988262" y="6013095"/>
                    <a:ext cx="341916" cy="311322"/>
                  </a:xfrm>
                  <a:prstGeom prst="rect">
                    <a:avLst/>
                  </a:prstGeom>
                  <a:blipFill>
                    <a:blip r:embed="rId20"/>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3" name="Text Box 2">
                    <a:extLst>
                      <a:ext uri="{FF2B5EF4-FFF2-40B4-BE49-F238E27FC236}">
                        <a16:creationId xmlns:a16="http://schemas.microsoft.com/office/drawing/2014/main" id="{BE676241-DF4F-FA4D-85B5-503770427E96}"/>
                      </a:ext>
                    </a:extLst>
                  </p:cNvPr>
                  <p:cNvSpPr txBox="1">
                    <a:spLocks noChangeArrowheads="1"/>
                  </p:cNvSpPr>
                  <p:nvPr/>
                </p:nvSpPr>
                <p:spPr bwMode="auto">
                  <a:xfrm>
                    <a:off x="511382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7</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343" name="Text Box 2">
                    <a:extLst>
                      <a:ext uri="{FF2B5EF4-FFF2-40B4-BE49-F238E27FC236}">
                        <a16:creationId xmlns:a16="http://schemas.microsoft.com/office/drawing/2014/main" id="{BE676241-DF4F-FA4D-85B5-503770427E96}"/>
                      </a:ext>
                    </a:extLst>
                  </p:cNvPr>
                  <p:cNvSpPr txBox="1">
                    <a:spLocks noRot="1" noChangeAspect="1" noMove="1" noResize="1" noEditPoints="1" noAdjustHandles="1" noChangeArrowheads="1" noChangeShapeType="1" noTextEdit="1"/>
                  </p:cNvSpPr>
                  <p:nvPr/>
                </p:nvSpPr>
                <p:spPr bwMode="auto">
                  <a:xfrm>
                    <a:off x="5113822" y="6013095"/>
                    <a:ext cx="341916" cy="311322"/>
                  </a:xfrm>
                  <a:prstGeom prst="rect">
                    <a:avLst/>
                  </a:prstGeom>
                  <a:blipFill>
                    <a:blip r:embed="rId21"/>
                    <a:stretch>
                      <a:fillRect/>
                    </a:stretch>
                  </a:blipFill>
                  <a:ln w="9525">
                    <a:noFill/>
                    <a:miter lim="800000"/>
                    <a:headEnd/>
                    <a:tailEnd/>
                  </a:ln>
                </p:spPr>
                <p:txBody>
                  <a:bodyPr/>
                  <a:lstStyle/>
                  <a:p>
                    <a:r>
                      <a:rPr lang="en-US">
                        <a:noFill/>
                      </a:rPr>
                      <a:t> </a:t>
                    </a:r>
                  </a:p>
                </p:txBody>
              </p:sp>
            </mc:Fallback>
          </mc:AlternateContent>
        </p:grpSp>
        <p:grpSp>
          <p:nvGrpSpPr>
            <p:cNvPr id="344" name="Group 343">
              <a:extLst>
                <a:ext uri="{FF2B5EF4-FFF2-40B4-BE49-F238E27FC236}">
                  <a16:creationId xmlns:a16="http://schemas.microsoft.com/office/drawing/2014/main" id="{0CE6309C-A5BF-3249-9027-B3996CB8106D}"/>
                </a:ext>
              </a:extLst>
            </p:cNvPr>
            <p:cNvGrpSpPr/>
            <p:nvPr/>
          </p:nvGrpSpPr>
          <p:grpSpPr>
            <a:xfrm>
              <a:off x="1140631" y="8384093"/>
              <a:ext cx="4974782" cy="484339"/>
              <a:chOff x="1140631" y="5840078"/>
              <a:chExt cx="4974782" cy="484339"/>
            </a:xfrm>
          </p:grpSpPr>
          <p:sp>
            <p:nvSpPr>
              <p:cNvPr id="345" name="Rectangle 344">
                <a:extLst>
                  <a:ext uri="{FF2B5EF4-FFF2-40B4-BE49-F238E27FC236}">
                    <a16:creationId xmlns:a16="http://schemas.microsoft.com/office/drawing/2014/main" id="{FC16C3CD-2499-AD45-B707-0D7C6887DF76}"/>
                  </a:ext>
                </a:extLst>
              </p:cNvPr>
              <p:cNvSpPr/>
              <p:nvPr/>
            </p:nvSpPr>
            <p:spPr>
              <a:xfrm>
                <a:off x="1345319" y="5844918"/>
                <a:ext cx="3394205" cy="98933"/>
              </a:xfrm>
              <a:prstGeom prst="rect">
                <a:avLst/>
              </a:prstGeom>
              <a:solidFill>
                <a:srgbClr val="EC96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6" name="Straight Arrow Connector 345">
                <a:extLst>
                  <a:ext uri="{FF2B5EF4-FFF2-40B4-BE49-F238E27FC236}">
                    <a16:creationId xmlns:a16="http://schemas.microsoft.com/office/drawing/2014/main" id="{8FECFAE3-5EFC-8E48-B676-6FCF48EAD6ED}"/>
                  </a:ext>
                </a:extLst>
              </p:cNvPr>
              <p:cNvCxnSpPr>
                <a:cxnSpLocks/>
              </p:cNvCxnSpPr>
              <p:nvPr/>
            </p:nvCxnSpPr>
            <p:spPr>
              <a:xfrm>
                <a:off x="1140631" y="5934723"/>
                <a:ext cx="4919869" cy="0"/>
              </a:xfrm>
              <a:prstGeom prst="straightConnector1">
                <a:avLst/>
              </a:prstGeom>
              <a:noFill/>
              <a:ln w="12700" cap="flat" cmpd="sng" algn="ctr">
                <a:solidFill>
                  <a:sysClr val="windowText" lastClr="000000"/>
                </a:solidFill>
                <a:prstDash val="solid"/>
                <a:miter lim="800000"/>
                <a:headEnd type="triangle"/>
                <a:tailEnd type="triangle"/>
              </a:ln>
              <a:effectLst/>
            </p:spPr>
          </p:cxnSp>
          <p:cxnSp>
            <p:nvCxnSpPr>
              <p:cNvPr id="347" name="Straight Connector 346">
                <a:extLst>
                  <a:ext uri="{FF2B5EF4-FFF2-40B4-BE49-F238E27FC236}">
                    <a16:creationId xmlns:a16="http://schemas.microsoft.com/office/drawing/2014/main" id="{700718D1-B543-DC4C-A2B6-7A92F4EC77DF}"/>
                  </a:ext>
                </a:extLst>
              </p:cNvPr>
              <p:cNvCxnSpPr>
                <a:cxnSpLocks/>
              </p:cNvCxnSpPr>
              <p:nvPr/>
            </p:nvCxnSpPr>
            <p:spPr>
              <a:xfrm>
                <a:off x="1345320" y="5844918"/>
                <a:ext cx="0" cy="179610"/>
              </a:xfrm>
              <a:prstGeom prst="line">
                <a:avLst/>
              </a:prstGeom>
              <a:noFill/>
              <a:ln w="12700" cap="flat" cmpd="sng" algn="ctr">
                <a:solidFill>
                  <a:sysClr val="windowText" lastClr="000000"/>
                </a:solidFill>
                <a:prstDash val="solid"/>
                <a:miter lim="800000"/>
              </a:ln>
              <a:effectLst/>
            </p:spPr>
          </p:cxnSp>
          <p:cxnSp>
            <p:nvCxnSpPr>
              <p:cNvPr id="348" name="Straight Connector 347">
                <a:extLst>
                  <a:ext uri="{FF2B5EF4-FFF2-40B4-BE49-F238E27FC236}">
                    <a16:creationId xmlns:a16="http://schemas.microsoft.com/office/drawing/2014/main" id="{63A3900C-8DA7-9942-8E39-B3B66A9EA12A}"/>
                  </a:ext>
                </a:extLst>
              </p:cNvPr>
              <p:cNvCxnSpPr>
                <a:cxnSpLocks/>
              </p:cNvCxnSpPr>
              <p:nvPr/>
            </p:nvCxnSpPr>
            <p:spPr>
              <a:xfrm>
                <a:off x="5859880" y="5844918"/>
                <a:ext cx="0" cy="179610"/>
              </a:xfrm>
              <a:prstGeom prst="line">
                <a:avLst/>
              </a:prstGeom>
              <a:noFill/>
              <a:ln w="12700" cap="flat" cmpd="sng" algn="ctr">
                <a:solidFill>
                  <a:sysClr val="windowText" lastClr="000000"/>
                </a:solidFill>
                <a:prstDash val="solid"/>
                <a:miter lim="800000"/>
              </a:ln>
              <a:effectLst/>
            </p:spPr>
          </p:cxnSp>
          <p:cxnSp>
            <p:nvCxnSpPr>
              <p:cNvPr id="349" name="Straight Connector 348">
                <a:extLst>
                  <a:ext uri="{FF2B5EF4-FFF2-40B4-BE49-F238E27FC236}">
                    <a16:creationId xmlns:a16="http://schemas.microsoft.com/office/drawing/2014/main" id="{048F86B4-D791-B64C-938C-E835254448FE}"/>
                  </a:ext>
                </a:extLst>
              </p:cNvPr>
              <p:cNvCxnSpPr>
                <a:cxnSpLocks/>
              </p:cNvCxnSpPr>
              <p:nvPr/>
            </p:nvCxnSpPr>
            <p:spPr>
              <a:xfrm>
                <a:off x="4731240" y="5844918"/>
                <a:ext cx="0" cy="179610"/>
              </a:xfrm>
              <a:prstGeom prst="line">
                <a:avLst/>
              </a:prstGeom>
              <a:noFill/>
              <a:ln w="12700" cap="flat" cmpd="sng" algn="ctr">
                <a:solidFill>
                  <a:sysClr val="windowText" lastClr="000000"/>
                </a:solidFill>
                <a:prstDash val="solid"/>
                <a:miter lim="800000"/>
              </a:ln>
              <a:effectLst/>
            </p:spPr>
          </p:cxnSp>
          <p:cxnSp>
            <p:nvCxnSpPr>
              <p:cNvPr id="350" name="Straight Connector 349">
                <a:extLst>
                  <a:ext uri="{FF2B5EF4-FFF2-40B4-BE49-F238E27FC236}">
                    <a16:creationId xmlns:a16="http://schemas.microsoft.com/office/drawing/2014/main" id="{3B1469C6-0596-A842-8F4A-AFFF12CFF438}"/>
                  </a:ext>
                </a:extLst>
              </p:cNvPr>
              <p:cNvCxnSpPr>
                <a:cxnSpLocks/>
              </p:cNvCxnSpPr>
              <p:nvPr/>
            </p:nvCxnSpPr>
            <p:spPr>
              <a:xfrm>
                <a:off x="3602600" y="5844918"/>
                <a:ext cx="0" cy="179610"/>
              </a:xfrm>
              <a:prstGeom prst="line">
                <a:avLst/>
              </a:prstGeom>
              <a:noFill/>
              <a:ln w="12700" cap="flat" cmpd="sng" algn="ctr">
                <a:solidFill>
                  <a:sysClr val="windowText" lastClr="000000"/>
                </a:solidFill>
                <a:prstDash val="solid"/>
                <a:miter lim="800000"/>
              </a:ln>
              <a:effectLst/>
            </p:spPr>
          </p:cxnSp>
          <p:cxnSp>
            <p:nvCxnSpPr>
              <p:cNvPr id="351" name="Straight Connector 350">
                <a:extLst>
                  <a:ext uri="{FF2B5EF4-FFF2-40B4-BE49-F238E27FC236}">
                    <a16:creationId xmlns:a16="http://schemas.microsoft.com/office/drawing/2014/main" id="{11BBD899-2116-A04B-9635-0271D78ACB22}"/>
                  </a:ext>
                </a:extLst>
              </p:cNvPr>
              <p:cNvCxnSpPr>
                <a:cxnSpLocks/>
              </p:cNvCxnSpPr>
              <p:nvPr/>
            </p:nvCxnSpPr>
            <p:spPr>
              <a:xfrm>
                <a:off x="2473960" y="5844918"/>
                <a:ext cx="0" cy="179610"/>
              </a:xfrm>
              <a:prstGeom prst="line">
                <a:avLst/>
              </a:prstGeom>
              <a:noFill/>
              <a:ln w="12700" cap="flat" cmpd="sng" algn="ctr">
                <a:solidFill>
                  <a:sysClr val="windowText" lastClr="000000"/>
                </a:solidFill>
                <a:prstDash val="solid"/>
                <a:miter lim="800000"/>
              </a:ln>
              <a:effectLst/>
            </p:spPr>
          </p:cxnSp>
          <p:sp>
            <p:nvSpPr>
              <p:cNvPr id="352" name="Text Box 2">
                <a:extLst>
                  <a:ext uri="{FF2B5EF4-FFF2-40B4-BE49-F238E27FC236}">
                    <a16:creationId xmlns:a16="http://schemas.microsoft.com/office/drawing/2014/main" id="{A5AF60AF-778F-AE4C-A4AA-3F29FD61FE73}"/>
                  </a:ext>
                </a:extLst>
              </p:cNvPr>
              <p:cNvSpPr txBox="1">
                <a:spLocks noChangeArrowheads="1"/>
              </p:cNvSpPr>
              <p:nvPr/>
            </p:nvSpPr>
            <p:spPr bwMode="auto">
              <a:xfrm>
                <a:off x="117436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 </a:t>
                </a:r>
              </a:p>
            </p:txBody>
          </p:sp>
          <mc:AlternateContent xmlns:mc="http://schemas.openxmlformats.org/markup-compatibility/2006" xmlns:a14="http://schemas.microsoft.com/office/drawing/2010/main">
            <mc:Choice Requires="a14">
              <p:sp>
                <p:nvSpPr>
                  <p:cNvPr id="353" name="Text Box 2">
                    <a:extLst>
                      <a:ext uri="{FF2B5EF4-FFF2-40B4-BE49-F238E27FC236}">
                        <a16:creationId xmlns:a16="http://schemas.microsoft.com/office/drawing/2014/main" id="{66C98DBF-4CB8-6D40-B118-689E1011CB03}"/>
                      </a:ext>
                    </a:extLst>
                  </p:cNvPr>
                  <p:cNvSpPr txBox="1">
                    <a:spLocks noChangeArrowheads="1"/>
                  </p:cNvSpPr>
                  <p:nvPr/>
                </p:nvSpPr>
                <p:spPr bwMode="auto">
                  <a:xfrm>
                    <a:off x="5589942" y="6013095"/>
                    <a:ext cx="525471"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8</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 </m:t>
                        </m:r>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=2 </a:t>
                    </a:r>
                  </a:p>
                </p:txBody>
              </p:sp>
            </mc:Choice>
            <mc:Fallback xmlns="">
              <p:sp>
                <p:nvSpPr>
                  <p:cNvPr id="353" name="Text Box 2">
                    <a:extLst>
                      <a:ext uri="{FF2B5EF4-FFF2-40B4-BE49-F238E27FC236}">
                        <a16:creationId xmlns:a16="http://schemas.microsoft.com/office/drawing/2014/main" id="{66C98DBF-4CB8-6D40-B118-689E1011CB03}"/>
                      </a:ext>
                    </a:extLst>
                  </p:cNvPr>
                  <p:cNvSpPr txBox="1">
                    <a:spLocks noRot="1" noChangeAspect="1" noMove="1" noResize="1" noEditPoints="1" noAdjustHandles="1" noChangeArrowheads="1" noChangeShapeType="1" noTextEdit="1"/>
                  </p:cNvSpPr>
                  <p:nvPr/>
                </p:nvSpPr>
                <p:spPr bwMode="auto">
                  <a:xfrm>
                    <a:off x="5589942" y="6013095"/>
                    <a:ext cx="525471" cy="311322"/>
                  </a:xfrm>
                  <a:prstGeom prst="rect">
                    <a:avLst/>
                  </a:prstGeom>
                  <a:blipFill>
                    <a:blip r:embed="rId22"/>
                    <a:stretch>
                      <a:fillRect b="-3846"/>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4" name="Text Box 2">
                    <a:extLst>
                      <a:ext uri="{FF2B5EF4-FFF2-40B4-BE49-F238E27FC236}">
                        <a16:creationId xmlns:a16="http://schemas.microsoft.com/office/drawing/2014/main" id="{17CDDB98-88AD-2F4A-B061-366DF67B45A0}"/>
                      </a:ext>
                    </a:extLst>
                  </p:cNvPr>
                  <p:cNvSpPr txBox="1">
                    <a:spLocks noChangeArrowheads="1"/>
                  </p:cNvSpPr>
                  <p:nvPr/>
                </p:nvSpPr>
                <p:spPr bwMode="auto">
                  <a:xfrm>
                    <a:off x="229992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2</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354" name="Text Box 2">
                    <a:extLst>
                      <a:ext uri="{FF2B5EF4-FFF2-40B4-BE49-F238E27FC236}">
                        <a16:creationId xmlns:a16="http://schemas.microsoft.com/office/drawing/2014/main" id="{17CDDB98-88AD-2F4A-B061-366DF67B45A0}"/>
                      </a:ext>
                    </a:extLst>
                  </p:cNvPr>
                  <p:cNvSpPr txBox="1">
                    <a:spLocks noRot="1" noChangeAspect="1" noMove="1" noResize="1" noEditPoints="1" noAdjustHandles="1" noChangeArrowheads="1" noChangeShapeType="1" noTextEdit="1"/>
                  </p:cNvSpPr>
                  <p:nvPr/>
                </p:nvSpPr>
                <p:spPr bwMode="auto">
                  <a:xfrm>
                    <a:off x="2299922" y="6013095"/>
                    <a:ext cx="341916" cy="311322"/>
                  </a:xfrm>
                  <a:prstGeom prst="rect">
                    <a:avLst/>
                  </a:prstGeom>
                  <a:blipFill>
                    <a:blip r:embed="rId9"/>
                    <a:stretch>
                      <a:fillRect/>
                    </a:stretch>
                  </a:blipFill>
                  <a:ln w="9525">
                    <a:noFill/>
                    <a:miter lim="800000"/>
                    <a:headEnd/>
                    <a:tailEnd/>
                  </a:ln>
                </p:spPr>
                <p:txBody>
                  <a:bodyPr/>
                  <a:lstStyle/>
                  <a:p>
                    <a:r>
                      <a:rPr lang="en-US">
                        <a:noFill/>
                      </a:rPr>
                      <a:t> </a:t>
                    </a:r>
                  </a:p>
                </p:txBody>
              </p:sp>
            </mc:Fallback>
          </mc:AlternateContent>
          <p:cxnSp>
            <p:nvCxnSpPr>
              <p:cNvPr id="355" name="Straight Connector 354">
                <a:extLst>
                  <a:ext uri="{FF2B5EF4-FFF2-40B4-BE49-F238E27FC236}">
                    <a16:creationId xmlns:a16="http://schemas.microsoft.com/office/drawing/2014/main" id="{D0015718-096A-D344-A8D5-145913C83791}"/>
                  </a:ext>
                </a:extLst>
              </p:cNvPr>
              <p:cNvCxnSpPr>
                <a:cxnSpLocks/>
              </p:cNvCxnSpPr>
              <p:nvPr/>
            </p:nvCxnSpPr>
            <p:spPr>
              <a:xfrm>
                <a:off x="1909640" y="5844918"/>
                <a:ext cx="0" cy="179610"/>
              </a:xfrm>
              <a:prstGeom prst="line">
                <a:avLst/>
              </a:prstGeom>
              <a:noFill/>
              <a:ln w="12700" cap="flat" cmpd="sng" algn="ctr">
                <a:solidFill>
                  <a:sysClr val="windowText" lastClr="000000"/>
                </a:solidFill>
                <a:prstDash val="solid"/>
                <a:miter lim="800000"/>
              </a:ln>
              <a:effectLst/>
            </p:spPr>
          </p:cxnSp>
          <p:cxnSp>
            <p:nvCxnSpPr>
              <p:cNvPr id="356" name="Straight Connector 355">
                <a:extLst>
                  <a:ext uri="{FF2B5EF4-FFF2-40B4-BE49-F238E27FC236}">
                    <a16:creationId xmlns:a16="http://schemas.microsoft.com/office/drawing/2014/main" id="{BB044CDD-9427-D746-865C-E961C2D029C9}"/>
                  </a:ext>
                </a:extLst>
              </p:cNvPr>
              <p:cNvCxnSpPr>
                <a:cxnSpLocks/>
              </p:cNvCxnSpPr>
              <p:nvPr/>
            </p:nvCxnSpPr>
            <p:spPr>
              <a:xfrm>
                <a:off x="3038280" y="5844918"/>
                <a:ext cx="0" cy="179610"/>
              </a:xfrm>
              <a:prstGeom prst="line">
                <a:avLst/>
              </a:prstGeom>
              <a:noFill/>
              <a:ln w="12700" cap="flat" cmpd="sng" algn="ctr">
                <a:solidFill>
                  <a:sysClr val="windowText" lastClr="000000"/>
                </a:solidFill>
                <a:prstDash val="solid"/>
                <a:miter lim="800000"/>
              </a:ln>
              <a:effectLst/>
            </p:spPr>
          </p:cxnSp>
          <p:cxnSp>
            <p:nvCxnSpPr>
              <p:cNvPr id="357" name="Straight Connector 356">
                <a:extLst>
                  <a:ext uri="{FF2B5EF4-FFF2-40B4-BE49-F238E27FC236}">
                    <a16:creationId xmlns:a16="http://schemas.microsoft.com/office/drawing/2014/main" id="{B88A4C7B-410B-A24D-BB1B-4158EC6AF714}"/>
                  </a:ext>
                </a:extLst>
              </p:cNvPr>
              <p:cNvCxnSpPr>
                <a:cxnSpLocks/>
              </p:cNvCxnSpPr>
              <p:nvPr/>
            </p:nvCxnSpPr>
            <p:spPr>
              <a:xfrm>
                <a:off x="4166920" y="5840078"/>
                <a:ext cx="0" cy="179610"/>
              </a:xfrm>
              <a:prstGeom prst="line">
                <a:avLst/>
              </a:prstGeom>
              <a:noFill/>
              <a:ln w="12700" cap="flat" cmpd="sng" algn="ctr">
                <a:solidFill>
                  <a:sysClr val="windowText" lastClr="000000"/>
                </a:solidFill>
                <a:prstDash val="solid"/>
                <a:miter lim="800000"/>
              </a:ln>
              <a:effectLst/>
            </p:spPr>
          </p:cxnSp>
          <p:cxnSp>
            <p:nvCxnSpPr>
              <p:cNvPr id="358" name="Straight Connector 357">
                <a:extLst>
                  <a:ext uri="{FF2B5EF4-FFF2-40B4-BE49-F238E27FC236}">
                    <a16:creationId xmlns:a16="http://schemas.microsoft.com/office/drawing/2014/main" id="{7170F84C-D17A-CA42-9825-587A0B1AD052}"/>
                  </a:ext>
                </a:extLst>
              </p:cNvPr>
              <p:cNvCxnSpPr>
                <a:cxnSpLocks/>
              </p:cNvCxnSpPr>
              <p:nvPr/>
            </p:nvCxnSpPr>
            <p:spPr>
              <a:xfrm>
                <a:off x="5295560" y="5849815"/>
                <a:ext cx="0" cy="179610"/>
              </a:xfrm>
              <a:prstGeom prst="line">
                <a:avLst/>
              </a:prstGeom>
              <a:noFill/>
              <a:ln w="12700"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359" name="Text Box 2">
                    <a:extLst>
                      <a:ext uri="{FF2B5EF4-FFF2-40B4-BE49-F238E27FC236}">
                        <a16:creationId xmlns:a16="http://schemas.microsoft.com/office/drawing/2014/main" id="{0CFCDF3D-2A43-4E4F-980D-87E69FBE4339}"/>
                      </a:ext>
                    </a:extLst>
                  </p:cNvPr>
                  <p:cNvSpPr txBox="1">
                    <a:spLocks noChangeArrowheads="1"/>
                  </p:cNvSpPr>
                  <p:nvPr/>
                </p:nvSpPr>
                <p:spPr bwMode="auto">
                  <a:xfrm>
                    <a:off x="173714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359" name="Text Box 2">
                    <a:extLst>
                      <a:ext uri="{FF2B5EF4-FFF2-40B4-BE49-F238E27FC236}">
                        <a16:creationId xmlns:a16="http://schemas.microsoft.com/office/drawing/2014/main" id="{0CFCDF3D-2A43-4E4F-980D-87E69FBE4339}"/>
                      </a:ext>
                    </a:extLst>
                  </p:cNvPr>
                  <p:cNvSpPr txBox="1">
                    <a:spLocks noRot="1" noChangeAspect="1" noMove="1" noResize="1" noEditPoints="1" noAdjustHandles="1" noChangeArrowheads="1" noChangeShapeType="1" noTextEdit="1"/>
                  </p:cNvSpPr>
                  <p:nvPr/>
                </p:nvSpPr>
                <p:spPr bwMode="auto">
                  <a:xfrm>
                    <a:off x="1737142" y="6013095"/>
                    <a:ext cx="341916" cy="311322"/>
                  </a:xfrm>
                  <a:prstGeom prst="rect">
                    <a:avLst/>
                  </a:prstGeom>
                  <a:blipFill>
                    <a:blip r:embed="rId10"/>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0" name="Text Box 2">
                    <a:extLst>
                      <a:ext uri="{FF2B5EF4-FFF2-40B4-BE49-F238E27FC236}">
                        <a16:creationId xmlns:a16="http://schemas.microsoft.com/office/drawing/2014/main" id="{950EFC44-A9E0-F341-83F6-A8148151B715}"/>
                      </a:ext>
                    </a:extLst>
                  </p:cNvPr>
                  <p:cNvSpPr txBox="1">
                    <a:spLocks noChangeArrowheads="1"/>
                  </p:cNvSpPr>
                  <p:nvPr/>
                </p:nvSpPr>
                <p:spPr bwMode="auto">
                  <a:xfrm>
                    <a:off x="3366835" y="6013095"/>
                    <a:ext cx="516733"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m:t>
                        </m:r>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a:t>
                    </a:r>
                  </a:p>
                </p:txBody>
              </p:sp>
            </mc:Choice>
            <mc:Fallback xmlns="">
              <p:sp>
                <p:nvSpPr>
                  <p:cNvPr id="360" name="Text Box 2">
                    <a:extLst>
                      <a:ext uri="{FF2B5EF4-FFF2-40B4-BE49-F238E27FC236}">
                        <a16:creationId xmlns:a16="http://schemas.microsoft.com/office/drawing/2014/main" id="{950EFC44-A9E0-F341-83F6-A8148151B715}"/>
                      </a:ext>
                    </a:extLst>
                  </p:cNvPr>
                  <p:cNvSpPr txBox="1">
                    <a:spLocks noRot="1" noChangeAspect="1" noMove="1" noResize="1" noEditPoints="1" noAdjustHandles="1" noChangeArrowheads="1" noChangeShapeType="1" noTextEdit="1"/>
                  </p:cNvSpPr>
                  <p:nvPr/>
                </p:nvSpPr>
                <p:spPr bwMode="auto">
                  <a:xfrm>
                    <a:off x="3366835" y="6013095"/>
                    <a:ext cx="516733" cy="311322"/>
                  </a:xfrm>
                  <a:prstGeom prst="rect">
                    <a:avLst/>
                  </a:prstGeom>
                  <a:blipFill>
                    <a:blip r:embed="rId23"/>
                    <a:stretch>
                      <a:fillRect b="-3846"/>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1" name="Text Box 2">
                    <a:extLst>
                      <a:ext uri="{FF2B5EF4-FFF2-40B4-BE49-F238E27FC236}">
                        <a16:creationId xmlns:a16="http://schemas.microsoft.com/office/drawing/2014/main" id="{C0812CD3-EEF8-ED4B-A061-29B89B5AF198}"/>
                      </a:ext>
                    </a:extLst>
                  </p:cNvPr>
                  <p:cNvSpPr txBox="1">
                    <a:spLocks noChangeArrowheads="1"/>
                  </p:cNvSpPr>
                  <p:nvPr/>
                </p:nvSpPr>
                <p:spPr bwMode="auto">
                  <a:xfrm>
                    <a:off x="286270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3</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361" name="Text Box 2">
                    <a:extLst>
                      <a:ext uri="{FF2B5EF4-FFF2-40B4-BE49-F238E27FC236}">
                        <a16:creationId xmlns:a16="http://schemas.microsoft.com/office/drawing/2014/main" id="{C0812CD3-EEF8-ED4B-A061-29B89B5AF198}"/>
                      </a:ext>
                    </a:extLst>
                  </p:cNvPr>
                  <p:cNvSpPr txBox="1">
                    <a:spLocks noRot="1" noChangeAspect="1" noMove="1" noResize="1" noEditPoints="1" noAdjustHandles="1" noChangeArrowheads="1" noChangeShapeType="1" noTextEdit="1"/>
                  </p:cNvSpPr>
                  <p:nvPr/>
                </p:nvSpPr>
                <p:spPr bwMode="auto">
                  <a:xfrm>
                    <a:off x="2862702" y="6013095"/>
                    <a:ext cx="341916" cy="311322"/>
                  </a:xfrm>
                  <a:prstGeom prst="rect">
                    <a:avLst/>
                  </a:prstGeom>
                  <a:blipFill>
                    <a:blip r:embed="rId12"/>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2" name="Text Box 2">
                    <a:extLst>
                      <a:ext uri="{FF2B5EF4-FFF2-40B4-BE49-F238E27FC236}">
                        <a16:creationId xmlns:a16="http://schemas.microsoft.com/office/drawing/2014/main" id="{6DC2C982-7BB7-6340-8A0B-861E667759F3}"/>
                      </a:ext>
                    </a:extLst>
                  </p:cNvPr>
                  <p:cNvSpPr txBox="1">
                    <a:spLocks noChangeArrowheads="1"/>
                  </p:cNvSpPr>
                  <p:nvPr/>
                </p:nvSpPr>
                <p:spPr bwMode="auto">
                  <a:xfrm>
                    <a:off x="455104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6</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362" name="Text Box 2">
                    <a:extLst>
                      <a:ext uri="{FF2B5EF4-FFF2-40B4-BE49-F238E27FC236}">
                        <a16:creationId xmlns:a16="http://schemas.microsoft.com/office/drawing/2014/main" id="{6DC2C982-7BB7-6340-8A0B-861E667759F3}"/>
                      </a:ext>
                    </a:extLst>
                  </p:cNvPr>
                  <p:cNvSpPr txBox="1">
                    <a:spLocks noRot="1" noChangeAspect="1" noMove="1" noResize="1" noEditPoints="1" noAdjustHandles="1" noChangeArrowheads="1" noChangeShapeType="1" noTextEdit="1"/>
                  </p:cNvSpPr>
                  <p:nvPr/>
                </p:nvSpPr>
                <p:spPr bwMode="auto">
                  <a:xfrm>
                    <a:off x="4551042" y="6013095"/>
                    <a:ext cx="341916" cy="311322"/>
                  </a:xfrm>
                  <a:prstGeom prst="rect">
                    <a:avLst/>
                  </a:prstGeom>
                  <a:blipFill>
                    <a:blip r:embed="rId13"/>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3" name="Text Box 2">
                    <a:extLst>
                      <a:ext uri="{FF2B5EF4-FFF2-40B4-BE49-F238E27FC236}">
                        <a16:creationId xmlns:a16="http://schemas.microsoft.com/office/drawing/2014/main" id="{5B71A089-DB90-4F45-974E-7652371248DA}"/>
                      </a:ext>
                    </a:extLst>
                  </p:cNvPr>
                  <p:cNvSpPr txBox="1">
                    <a:spLocks noChangeArrowheads="1"/>
                  </p:cNvSpPr>
                  <p:nvPr/>
                </p:nvSpPr>
                <p:spPr bwMode="auto">
                  <a:xfrm>
                    <a:off x="398826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5</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363" name="Text Box 2">
                    <a:extLst>
                      <a:ext uri="{FF2B5EF4-FFF2-40B4-BE49-F238E27FC236}">
                        <a16:creationId xmlns:a16="http://schemas.microsoft.com/office/drawing/2014/main" id="{5B71A089-DB90-4F45-974E-7652371248DA}"/>
                      </a:ext>
                    </a:extLst>
                  </p:cNvPr>
                  <p:cNvSpPr txBox="1">
                    <a:spLocks noRot="1" noChangeAspect="1" noMove="1" noResize="1" noEditPoints="1" noAdjustHandles="1" noChangeArrowheads="1" noChangeShapeType="1" noTextEdit="1"/>
                  </p:cNvSpPr>
                  <p:nvPr/>
                </p:nvSpPr>
                <p:spPr bwMode="auto">
                  <a:xfrm>
                    <a:off x="3988262" y="6013095"/>
                    <a:ext cx="341916" cy="311322"/>
                  </a:xfrm>
                  <a:prstGeom prst="rect">
                    <a:avLst/>
                  </a:prstGeom>
                  <a:blipFill>
                    <a:blip r:embed="rId14"/>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4" name="Text Box 2">
                    <a:extLst>
                      <a:ext uri="{FF2B5EF4-FFF2-40B4-BE49-F238E27FC236}">
                        <a16:creationId xmlns:a16="http://schemas.microsoft.com/office/drawing/2014/main" id="{C56CBD31-16D7-4A4C-9BE0-58643E89359C}"/>
                      </a:ext>
                    </a:extLst>
                  </p:cNvPr>
                  <p:cNvSpPr txBox="1">
                    <a:spLocks noChangeArrowheads="1"/>
                  </p:cNvSpPr>
                  <p:nvPr/>
                </p:nvSpPr>
                <p:spPr bwMode="auto">
                  <a:xfrm>
                    <a:off x="511382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7</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364" name="Text Box 2">
                    <a:extLst>
                      <a:ext uri="{FF2B5EF4-FFF2-40B4-BE49-F238E27FC236}">
                        <a16:creationId xmlns:a16="http://schemas.microsoft.com/office/drawing/2014/main" id="{C56CBD31-16D7-4A4C-9BE0-58643E89359C}"/>
                      </a:ext>
                    </a:extLst>
                  </p:cNvPr>
                  <p:cNvSpPr txBox="1">
                    <a:spLocks noRot="1" noChangeAspect="1" noMove="1" noResize="1" noEditPoints="1" noAdjustHandles="1" noChangeArrowheads="1" noChangeShapeType="1" noTextEdit="1"/>
                  </p:cNvSpPr>
                  <p:nvPr/>
                </p:nvSpPr>
                <p:spPr bwMode="auto">
                  <a:xfrm>
                    <a:off x="5113822" y="6013095"/>
                    <a:ext cx="341916" cy="311322"/>
                  </a:xfrm>
                  <a:prstGeom prst="rect">
                    <a:avLst/>
                  </a:prstGeom>
                  <a:blipFill>
                    <a:blip r:embed="rId15"/>
                    <a:stretch>
                      <a:fillRect/>
                    </a:stretch>
                  </a:blipFill>
                  <a:ln w="9525">
                    <a:noFill/>
                    <a:miter lim="800000"/>
                    <a:headEnd/>
                    <a:tailEnd/>
                  </a:ln>
                </p:spPr>
                <p:txBody>
                  <a:bodyPr/>
                  <a:lstStyle/>
                  <a:p>
                    <a:r>
                      <a:rPr lang="en-US">
                        <a:noFill/>
                      </a:rPr>
                      <a:t> </a:t>
                    </a:r>
                  </a:p>
                </p:txBody>
              </p:sp>
            </mc:Fallback>
          </mc:AlternateContent>
        </p:grpSp>
        <p:grpSp>
          <p:nvGrpSpPr>
            <p:cNvPr id="365" name="Group 364">
              <a:extLst>
                <a:ext uri="{FF2B5EF4-FFF2-40B4-BE49-F238E27FC236}">
                  <a16:creationId xmlns:a16="http://schemas.microsoft.com/office/drawing/2014/main" id="{B5AD4A4C-75FE-5E47-AD83-73321050839B}"/>
                </a:ext>
              </a:extLst>
            </p:cNvPr>
            <p:cNvGrpSpPr/>
            <p:nvPr/>
          </p:nvGrpSpPr>
          <p:grpSpPr>
            <a:xfrm>
              <a:off x="1140631" y="8905008"/>
              <a:ext cx="4974782" cy="484339"/>
              <a:chOff x="1140631" y="5840078"/>
              <a:chExt cx="4974782" cy="484339"/>
            </a:xfrm>
          </p:grpSpPr>
          <p:sp>
            <p:nvSpPr>
              <p:cNvPr id="366" name="Rectangle 365">
                <a:extLst>
                  <a:ext uri="{FF2B5EF4-FFF2-40B4-BE49-F238E27FC236}">
                    <a16:creationId xmlns:a16="http://schemas.microsoft.com/office/drawing/2014/main" id="{52CB7C8E-9786-7848-B3FF-BFE3DA7ABC2C}"/>
                  </a:ext>
                </a:extLst>
              </p:cNvPr>
              <p:cNvSpPr/>
              <p:nvPr/>
            </p:nvSpPr>
            <p:spPr>
              <a:xfrm>
                <a:off x="1345320" y="5844918"/>
                <a:ext cx="3952616" cy="94549"/>
              </a:xfrm>
              <a:prstGeom prst="rect">
                <a:avLst/>
              </a:prstGeom>
              <a:solidFill>
                <a:srgbClr val="EC96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67" name="Straight Arrow Connector 366">
                <a:extLst>
                  <a:ext uri="{FF2B5EF4-FFF2-40B4-BE49-F238E27FC236}">
                    <a16:creationId xmlns:a16="http://schemas.microsoft.com/office/drawing/2014/main" id="{E7436F9A-1470-8D47-984D-F7AFB6BF6B71}"/>
                  </a:ext>
                </a:extLst>
              </p:cNvPr>
              <p:cNvCxnSpPr>
                <a:cxnSpLocks/>
              </p:cNvCxnSpPr>
              <p:nvPr/>
            </p:nvCxnSpPr>
            <p:spPr>
              <a:xfrm>
                <a:off x="1140631" y="5934723"/>
                <a:ext cx="4919869" cy="0"/>
              </a:xfrm>
              <a:prstGeom prst="straightConnector1">
                <a:avLst/>
              </a:prstGeom>
              <a:noFill/>
              <a:ln w="12700" cap="flat" cmpd="sng" algn="ctr">
                <a:solidFill>
                  <a:sysClr val="windowText" lastClr="000000"/>
                </a:solidFill>
                <a:prstDash val="solid"/>
                <a:miter lim="800000"/>
                <a:headEnd type="triangle"/>
                <a:tailEnd type="triangle"/>
              </a:ln>
              <a:effectLst/>
            </p:spPr>
          </p:cxnSp>
          <p:cxnSp>
            <p:nvCxnSpPr>
              <p:cNvPr id="368" name="Straight Connector 367">
                <a:extLst>
                  <a:ext uri="{FF2B5EF4-FFF2-40B4-BE49-F238E27FC236}">
                    <a16:creationId xmlns:a16="http://schemas.microsoft.com/office/drawing/2014/main" id="{29EBC506-290D-7141-9C95-0E01DA1187C9}"/>
                  </a:ext>
                </a:extLst>
              </p:cNvPr>
              <p:cNvCxnSpPr>
                <a:cxnSpLocks/>
              </p:cNvCxnSpPr>
              <p:nvPr/>
            </p:nvCxnSpPr>
            <p:spPr>
              <a:xfrm>
                <a:off x="1345320" y="5844918"/>
                <a:ext cx="0" cy="179610"/>
              </a:xfrm>
              <a:prstGeom prst="line">
                <a:avLst/>
              </a:prstGeom>
              <a:noFill/>
              <a:ln w="12700" cap="flat" cmpd="sng" algn="ctr">
                <a:solidFill>
                  <a:sysClr val="windowText" lastClr="000000"/>
                </a:solidFill>
                <a:prstDash val="solid"/>
                <a:miter lim="800000"/>
              </a:ln>
              <a:effectLst/>
            </p:spPr>
          </p:cxnSp>
          <p:cxnSp>
            <p:nvCxnSpPr>
              <p:cNvPr id="369" name="Straight Connector 368">
                <a:extLst>
                  <a:ext uri="{FF2B5EF4-FFF2-40B4-BE49-F238E27FC236}">
                    <a16:creationId xmlns:a16="http://schemas.microsoft.com/office/drawing/2014/main" id="{C9B89A41-01E7-7747-950C-A2E779273FA2}"/>
                  </a:ext>
                </a:extLst>
              </p:cNvPr>
              <p:cNvCxnSpPr>
                <a:cxnSpLocks/>
              </p:cNvCxnSpPr>
              <p:nvPr/>
            </p:nvCxnSpPr>
            <p:spPr>
              <a:xfrm>
                <a:off x="5859880" y="5844918"/>
                <a:ext cx="0" cy="179610"/>
              </a:xfrm>
              <a:prstGeom prst="line">
                <a:avLst/>
              </a:prstGeom>
              <a:noFill/>
              <a:ln w="12700" cap="flat" cmpd="sng" algn="ctr">
                <a:solidFill>
                  <a:sysClr val="windowText" lastClr="000000"/>
                </a:solidFill>
                <a:prstDash val="solid"/>
                <a:miter lim="800000"/>
              </a:ln>
              <a:effectLst/>
            </p:spPr>
          </p:cxnSp>
          <p:cxnSp>
            <p:nvCxnSpPr>
              <p:cNvPr id="370" name="Straight Connector 369">
                <a:extLst>
                  <a:ext uri="{FF2B5EF4-FFF2-40B4-BE49-F238E27FC236}">
                    <a16:creationId xmlns:a16="http://schemas.microsoft.com/office/drawing/2014/main" id="{7CFDD37A-434A-3449-AD48-7FD3485691E5}"/>
                  </a:ext>
                </a:extLst>
              </p:cNvPr>
              <p:cNvCxnSpPr>
                <a:cxnSpLocks/>
              </p:cNvCxnSpPr>
              <p:nvPr/>
            </p:nvCxnSpPr>
            <p:spPr>
              <a:xfrm>
                <a:off x="4731240" y="5844918"/>
                <a:ext cx="0" cy="179610"/>
              </a:xfrm>
              <a:prstGeom prst="line">
                <a:avLst/>
              </a:prstGeom>
              <a:noFill/>
              <a:ln w="12700" cap="flat" cmpd="sng" algn="ctr">
                <a:solidFill>
                  <a:sysClr val="windowText" lastClr="000000"/>
                </a:solidFill>
                <a:prstDash val="solid"/>
                <a:miter lim="800000"/>
              </a:ln>
              <a:effectLst/>
            </p:spPr>
          </p:cxnSp>
          <p:cxnSp>
            <p:nvCxnSpPr>
              <p:cNvPr id="371" name="Straight Connector 370">
                <a:extLst>
                  <a:ext uri="{FF2B5EF4-FFF2-40B4-BE49-F238E27FC236}">
                    <a16:creationId xmlns:a16="http://schemas.microsoft.com/office/drawing/2014/main" id="{3F0E4A0F-4DBA-7946-9FFF-305D0481F10F}"/>
                  </a:ext>
                </a:extLst>
              </p:cNvPr>
              <p:cNvCxnSpPr>
                <a:cxnSpLocks/>
              </p:cNvCxnSpPr>
              <p:nvPr/>
            </p:nvCxnSpPr>
            <p:spPr>
              <a:xfrm>
                <a:off x="3602600" y="5844918"/>
                <a:ext cx="0" cy="179610"/>
              </a:xfrm>
              <a:prstGeom prst="line">
                <a:avLst/>
              </a:prstGeom>
              <a:noFill/>
              <a:ln w="12700" cap="flat" cmpd="sng" algn="ctr">
                <a:solidFill>
                  <a:sysClr val="windowText" lastClr="000000"/>
                </a:solidFill>
                <a:prstDash val="solid"/>
                <a:miter lim="800000"/>
              </a:ln>
              <a:effectLst/>
            </p:spPr>
          </p:cxnSp>
          <p:cxnSp>
            <p:nvCxnSpPr>
              <p:cNvPr id="372" name="Straight Connector 371">
                <a:extLst>
                  <a:ext uri="{FF2B5EF4-FFF2-40B4-BE49-F238E27FC236}">
                    <a16:creationId xmlns:a16="http://schemas.microsoft.com/office/drawing/2014/main" id="{406122E4-2B25-7645-A509-8FF3FC0DD074}"/>
                  </a:ext>
                </a:extLst>
              </p:cNvPr>
              <p:cNvCxnSpPr>
                <a:cxnSpLocks/>
              </p:cNvCxnSpPr>
              <p:nvPr/>
            </p:nvCxnSpPr>
            <p:spPr>
              <a:xfrm>
                <a:off x="2473960" y="5844918"/>
                <a:ext cx="0" cy="179610"/>
              </a:xfrm>
              <a:prstGeom prst="line">
                <a:avLst/>
              </a:prstGeom>
              <a:noFill/>
              <a:ln w="12700" cap="flat" cmpd="sng" algn="ctr">
                <a:solidFill>
                  <a:sysClr val="windowText" lastClr="000000"/>
                </a:solidFill>
                <a:prstDash val="solid"/>
                <a:miter lim="800000"/>
              </a:ln>
              <a:effectLst/>
            </p:spPr>
          </p:cxnSp>
          <p:sp>
            <p:nvSpPr>
              <p:cNvPr id="373" name="Text Box 2">
                <a:extLst>
                  <a:ext uri="{FF2B5EF4-FFF2-40B4-BE49-F238E27FC236}">
                    <a16:creationId xmlns:a16="http://schemas.microsoft.com/office/drawing/2014/main" id="{90EBF0D8-26C3-1F48-9DEA-A3CEE2ECB5BC}"/>
                  </a:ext>
                </a:extLst>
              </p:cNvPr>
              <p:cNvSpPr txBox="1">
                <a:spLocks noChangeArrowheads="1"/>
              </p:cNvSpPr>
              <p:nvPr/>
            </p:nvSpPr>
            <p:spPr bwMode="auto">
              <a:xfrm>
                <a:off x="117436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 </a:t>
                </a:r>
              </a:p>
            </p:txBody>
          </p:sp>
          <mc:AlternateContent xmlns:mc="http://schemas.openxmlformats.org/markup-compatibility/2006" xmlns:a14="http://schemas.microsoft.com/office/drawing/2010/main">
            <mc:Choice Requires="a14">
              <p:sp>
                <p:nvSpPr>
                  <p:cNvPr id="374" name="Text Box 2">
                    <a:extLst>
                      <a:ext uri="{FF2B5EF4-FFF2-40B4-BE49-F238E27FC236}">
                        <a16:creationId xmlns:a16="http://schemas.microsoft.com/office/drawing/2014/main" id="{DCB3FC90-D2A0-414E-BF68-2A74D786FD9B}"/>
                      </a:ext>
                    </a:extLst>
                  </p:cNvPr>
                  <p:cNvSpPr txBox="1">
                    <a:spLocks noChangeArrowheads="1"/>
                  </p:cNvSpPr>
                  <p:nvPr/>
                </p:nvSpPr>
                <p:spPr bwMode="auto">
                  <a:xfrm>
                    <a:off x="5589942" y="6013095"/>
                    <a:ext cx="525471"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8</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 </m:t>
                        </m:r>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=2 </a:t>
                    </a:r>
                  </a:p>
                </p:txBody>
              </p:sp>
            </mc:Choice>
            <mc:Fallback xmlns="">
              <p:sp>
                <p:nvSpPr>
                  <p:cNvPr id="374" name="Text Box 2">
                    <a:extLst>
                      <a:ext uri="{FF2B5EF4-FFF2-40B4-BE49-F238E27FC236}">
                        <a16:creationId xmlns:a16="http://schemas.microsoft.com/office/drawing/2014/main" id="{DCB3FC90-D2A0-414E-BF68-2A74D786FD9B}"/>
                      </a:ext>
                    </a:extLst>
                  </p:cNvPr>
                  <p:cNvSpPr txBox="1">
                    <a:spLocks noRot="1" noChangeAspect="1" noMove="1" noResize="1" noEditPoints="1" noAdjustHandles="1" noChangeArrowheads="1" noChangeShapeType="1" noTextEdit="1"/>
                  </p:cNvSpPr>
                  <p:nvPr/>
                </p:nvSpPr>
                <p:spPr bwMode="auto">
                  <a:xfrm>
                    <a:off x="5589942" y="6013095"/>
                    <a:ext cx="525471" cy="311322"/>
                  </a:xfrm>
                  <a:prstGeom prst="rect">
                    <a:avLst/>
                  </a:prstGeom>
                  <a:blipFill>
                    <a:blip r:embed="rId22"/>
                    <a:stretch>
                      <a:fillRect b="-3846"/>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75" name="Text Box 2">
                    <a:extLst>
                      <a:ext uri="{FF2B5EF4-FFF2-40B4-BE49-F238E27FC236}">
                        <a16:creationId xmlns:a16="http://schemas.microsoft.com/office/drawing/2014/main" id="{7F4531EE-F2C9-2540-896D-06D8454B575D}"/>
                      </a:ext>
                    </a:extLst>
                  </p:cNvPr>
                  <p:cNvSpPr txBox="1">
                    <a:spLocks noChangeArrowheads="1"/>
                  </p:cNvSpPr>
                  <p:nvPr/>
                </p:nvSpPr>
                <p:spPr bwMode="auto">
                  <a:xfrm>
                    <a:off x="229992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2</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375" name="Text Box 2">
                    <a:extLst>
                      <a:ext uri="{FF2B5EF4-FFF2-40B4-BE49-F238E27FC236}">
                        <a16:creationId xmlns:a16="http://schemas.microsoft.com/office/drawing/2014/main" id="{7F4531EE-F2C9-2540-896D-06D8454B575D}"/>
                      </a:ext>
                    </a:extLst>
                  </p:cNvPr>
                  <p:cNvSpPr txBox="1">
                    <a:spLocks noRot="1" noChangeAspect="1" noMove="1" noResize="1" noEditPoints="1" noAdjustHandles="1" noChangeArrowheads="1" noChangeShapeType="1" noTextEdit="1"/>
                  </p:cNvSpPr>
                  <p:nvPr/>
                </p:nvSpPr>
                <p:spPr bwMode="auto">
                  <a:xfrm>
                    <a:off x="2299922" y="6013095"/>
                    <a:ext cx="341916" cy="311322"/>
                  </a:xfrm>
                  <a:prstGeom prst="rect">
                    <a:avLst/>
                  </a:prstGeom>
                  <a:blipFill>
                    <a:blip r:embed="rId9"/>
                    <a:stretch>
                      <a:fillRect/>
                    </a:stretch>
                  </a:blipFill>
                  <a:ln w="9525">
                    <a:noFill/>
                    <a:miter lim="800000"/>
                    <a:headEnd/>
                    <a:tailEnd/>
                  </a:ln>
                </p:spPr>
                <p:txBody>
                  <a:bodyPr/>
                  <a:lstStyle/>
                  <a:p>
                    <a:r>
                      <a:rPr lang="en-US">
                        <a:noFill/>
                      </a:rPr>
                      <a:t> </a:t>
                    </a:r>
                  </a:p>
                </p:txBody>
              </p:sp>
            </mc:Fallback>
          </mc:AlternateContent>
          <p:cxnSp>
            <p:nvCxnSpPr>
              <p:cNvPr id="376" name="Straight Connector 375">
                <a:extLst>
                  <a:ext uri="{FF2B5EF4-FFF2-40B4-BE49-F238E27FC236}">
                    <a16:creationId xmlns:a16="http://schemas.microsoft.com/office/drawing/2014/main" id="{1B6EEC63-65F8-8A45-B976-5C4E09C48F83}"/>
                  </a:ext>
                </a:extLst>
              </p:cNvPr>
              <p:cNvCxnSpPr>
                <a:cxnSpLocks/>
              </p:cNvCxnSpPr>
              <p:nvPr/>
            </p:nvCxnSpPr>
            <p:spPr>
              <a:xfrm>
                <a:off x="1909640" y="5844918"/>
                <a:ext cx="0" cy="179610"/>
              </a:xfrm>
              <a:prstGeom prst="line">
                <a:avLst/>
              </a:prstGeom>
              <a:noFill/>
              <a:ln w="12700" cap="flat" cmpd="sng" algn="ctr">
                <a:solidFill>
                  <a:sysClr val="windowText" lastClr="000000"/>
                </a:solidFill>
                <a:prstDash val="solid"/>
                <a:miter lim="800000"/>
              </a:ln>
              <a:effectLst/>
            </p:spPr>
          </p:cxnSp>
          <p:cxnSp>
            <p:nvCxnSpPr>
              <p:cNvPr id="377" name="Straight Connector 376">
                <a:extLst>
                  <a:ext uri="{FF2B5EF4-FFF2-40B4-BE49-F238E27FC236}">
                    <a16:creationId xmlns:a16="http://schemas.microsoft.com/office/drawing/2014/main" id="{AF883A45-4FD1-934D-B473-22EA981B1E59}"/>
                  </a:ext>
                </a:extLst>
              </p:cNvPr>
              <p:cNvCxnSpPr>
                <a:cxnSpLocks/>
              </p:cNvCxnSpPr>
              <p:nvPr/>
            </p:nvCxnSpPr>
            <p:spPr>
              <a:xfrm>
                <a:off x="3038280" y="5844918"/>
                <a:ext cx="0" cy="179610"/>
              </a:xfrm>
              <a:prstGeom prst="line">
                <a:avLst/>
              </a:prstGeom>
              <a:noFill/>
              <a:ln w="12700" cap="flat" cmpd="sng" algn="ctr">
                <a:solidFill>
                  <a:sysClr val="windowText" lastClr="000000"/>
                </a:solidFill>
                <a:prstDash val="solid"/>
                <a:miter lim="800000"/>
              </a:ln>
              <a:effectLst/>
            </p:spPr>
          </p:cxnSp>
          <p:cxnSp>
            <p:nvCxnSpPr>
              <p:cNvPr id="378" name="Straight Connector 377">
                <a:extLst>
                  <a:ext uri="{FF2B5EF4-FFF2-40B4-BE49-F238E27FC236}">
                    <a16:creationId xmlns:a16="http://schemas.microsoft.com/office/drawing/2014/main" id="{B52A2327-032D-514A-AB5C-245F5C0E7E2E}"/>
                  </a:ext>
                </a:extLst>
              </p:cNvPr>
              <p:cNvCxnSpPr>
                <a:cxnSpLocks/>
              </p:cNvCxnSpPr>
              <p:nvPr/>
            </p:nvCxnSpPr>
            <p:spPr>
              <a:xfrm>
                <a:off x="4166920" y="5840078"/>
                <a:ext cx="0" cy="179610"/>
              </a:xfrm>
              <a:prstGeom prst="line">
                <a:avLst/>
              </a:prstGeom>
              <a:noFill/>
              <a:ln w="12700" cap="flat" cmpd="sng" algn="ctr">
                <a:solidFill>
                  <a:sysClr val="windowText" lastClr="000000"/>
                </a:solidFill>
                <a:prstDash val="solid"/>
                <a:miter lim="800000"/>
              </a:ln>
              <a:effectLst/>
            </p:spPr>
          </p:cxnSp>
          <p:cxnSp>
            <p:nvCxnSpPr>
              <p:cNvPr id="379" name="Straight Connector 378">
                <a:extLst>
                  <a:ext uri="{FF2B5EF4-FFF2-40B4-BE49-F238E27FC236}">
                    <a16:creationId xmlns:a16="http://schemas.microsoft.com/office/drawing/2014/main" id="{55367B3E-D4A1-E64D-8D12-0F73CC11538F}"/>
                  </a:ext>
                </a:extLst>
              </p:cNvPr>
              <p:cNvCxnSpPr>
                <a:cxnSpLocks/>
              </p:cNvCxnSpPr>
              <p:nvPr/>
            </p:nvCxnSpPr>
            <p:spPr>
              <a:xfrm>
                <a:off x="5295560" y="5849815"/>
                <a:ext cx="0" cy="179610"/>
              </a:xfrm>
              <a:prstGeom prst="line">
                <a:avLst/>
              </a:prstGeom>
              <a:noFill/>
              <a:ln w="12700"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380" name="Text Box 2">
                    <a:extLst>
                      <a:ext uri="{FF2B5EF4-FFF2-40B4-BE49-F238E27FC236}">
                        <a16:creationId xmlns:a16="http://schemas.microsoft.com/office/drawing/2014/main" id="{CB1E2E86-62EE-B74D-AA8A-290CE49E2833}"/>
                      </a:ext>
                    </a:extLst>
                  </p:cNvPr>
                  <p:cNvSpPr txBox="1">
                    <a:spLocks noChangeArrowheads="1"/>
                  </p:cNvSpPr>
                  <p:nvPr/>
                </p:nvSpPr>
                <p:spPr bwMode="auto">
                  <a:xfrm>
                    <a:off x="173714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380" name="Text Box 2">
                    <a:extLst>
                      <a:ext uri="{FF2B5EF4-FFF2-40B4-BE49-F238E27FC236}">
                        <a16:creationId xmlns:a16="http://schemas.microsoft.com/office/drawing/2014/main" id="{CB1E2E86-62EE-B74D-AA8A-290CE49E2833}"/>
                      </a:ext>
                    </a:extLst>
                  </p:cNvPr>
                  <p:cNvSpPr txBox="1">
                    <a:spLocks noRot="1" noChangeAspect="1" noMove="1" noResize="1" noEditPoints="1" noAdjustHandles="1" noChangeArrowheads="1" noChangeShapeType="1" noTextEdit="1"/>
                  </p:cNvSpPr>
                  <p:nvPr/>
                </p:nvSpPr>
                <p:spPr bwMode="auto">
                  <a:xfrm>
                    <a:off x="1737142" y="6013095"/>
                    <a:ext cx="341916" cy="311322"/>
                  </a:xfrm>
                  <a:prstGeom prst="rect">
                    <a:avLst/>
                  </a:prstGeom>
                  <a:blipFill>
                    <a:blip r:embed="rId10"/>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81" name="Text Box 2">
                    <a:extLst>
                      <a:ext uri="{FF2B5EF4-FFF2-40B4-BE49-F238E27FC236}">
                        <a16:creationId xmlns:a16="http://schemas.microsoft.com/office/drawing/2014/main" id="{F5A98180-3A97-5646-9D40-0546DA9FC92E}"/>
                      </a:ext>
                    </a:extLst>
                  </p:cNvPr>
                  <p:cNvSpPr txBox="1">
                    <a:spLocks noChangeArrowheads="1"/>
                  </p:cNvSpPr>
                  <p:nvPr/>
                </p:nvSpPr>
                <p:spPr bwMode="auto">
                  <a:xfrm>
                    <a:off x="3366835" y="6013095"/>
                    <a:ext cx="516733"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m:t>
                        </m:r>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a:t>
                    </a:r>
                  </a:p>
                </p:txBody>
              </p:sp>
            </mc:Choice>
            <mc:Fallback xmlns="">
              <p:sp>
                <p:nvSpPr>
                  <p:cNvPr id="381" name="Text Box 2">
                    <a:extLst>
                      <a:ext uri="{FF2B5EF4-FFF2-40B4-BE49-F238E27FC236}">
                        <a16:creationId xmlns:a16="http://schemas.microsoft.com/office/drawing/2014/main" id="{F5A98180-3A97-5646-9D40-0546DA9FC92E}"/>
                      </a:ext>
                    </a:extLst>
                  </p:cNvPr>
                  <p:cNvSpPr txBox="1">
                    <a:spLocks noRot="1" noChangeAspect="1" noMove="1" noResize="1" noEditPoints="1" noAdjustHandles="1" noChangeArrowheads="1" noChangeShapeType="1" noTextEdit="1"/>
                  </p:cNvSpPr>
                  <p:nvPr/>
                </p:nvSpPr>
                <p:spPr bwMode="auto">
                  <a:xfrm>
                    <a:off x="3366835" y="6013095"/>
                    <a:ext cx="516733" cy="311322"/>
                  </a:xfrm>
                  <a:prstGeom prst="rect">
                    <a:avLst/>
                  </a:prstGeom>
                  <a:blipFill>
                    <a:blip r:embed="rId23"/>
                    <a:stretch>
                      <a:fillRect b="-3846"/>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82" name="Text Box 2">
                    <a:extLst>
                      <a:ext uri="{FF2B5EF4-FFF2-40B4-BE49-F238E27FC236}">
                        <a16:creationId xmlns:a16="http://schemas.microsoft.com/office/drawing/2014/main" id="{82622A48-C895-A646-99FC-87E18AFA55C9}"/>
                      </a:ext>
                    </a:extLst>
                  </p:cNvPr>
                  <p:cNvSpPr txBox="1">
                    <a:spLocks noChangeArrowheads="1"/>
                  </p:cNvSpPr>
                  <p:nvPr/>
                </p:nvSpPr>
                <p:spPr bwMode="auto">
                  <a:xfrm>
                    <a:off x="286270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3</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382" name="Text Box 2">
                    <a:extLst>
                      <a:ext uri="{FF2B5EF4-FFF2-40B4-BE49-F238E27FC236}">
                        <a16:creationId xmlns:a16="http://schemas.microsoft.com/office/drawing/2014/main" id="{82622A48-C895-A646-99FC-87E18AFA55C9}"/>
                      </a:ext>
                    </a:extLst>
                  </p:cNvPr>
                  <p:cNvSpPr txBox="1">
                    <a:spLocks noRot="1" noChangeAspect="1" noMove="1" noResize="1" noEditPoints="1" noAdjustHandles="1" noChangeArrowheads="1" noChangeShapeType="1" noTextEdit="1"/>
                  </p:cNvSpPr>
                  <p:nvPr/>
                </p:nvSpPr>
                <p:spPr bwMode="auto">
                  <a:xfrm>
                    <a:off x="2862702" y="6013095"/>
                    <a:ext cx="341916" cy="311322"/>
                  </a:xfrm>
                  <a:prstGeom prst="rect">
                    <a:avLst/>
                  </a:prstGeom>
                  <a:blipFill>
                    <a:blip r:embed="rId12"/>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83" name="Text Box 2">
                    <a:extLst>
                      <a:ext uri="{FF2B5EF4-FFF2-40B4-BE49-F238E27FC236}">
                        <a16:creationId xmlns:a16="http://schemas.microsoft.com/office/drawing/2014/main" id="{A32E315B-038C-3D42-8141-754B7D64D6DE}"/>
                      </a:ext>
                    </a:extLst>
                  </p:cNvPr>
                  <p:cNvSpPr txBox="1">
                    <a:spLocks noChangeArrowheads="1"/>
                  </p:cNvSpPr>
                  <p:nvPr/>
                </p:nvSpPr>
                <p:spPr bwMode="auto">
                  <a:xfrm>
                    <a:off x="455104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6</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383" name="Text Box 2">
                    <a:extLst>
                      <a:ext uri="{FF2B5EF4-FFF2-40B4-BE49-F238E27FC236}">
                        <a16:creationId xmlns:a16="http://schemas.microsoft.com/office/drawing/2014/main" id="{A32E315B-038C-3D42-8141-754B7D64D6DE}"/>
                      </a:ext>
                    </a:extLst>
                  </p:cNvPr>
                  <p:cNvSpPr txBox="1">
                    <a:spLocks noRot="1" noChangeAspect="1" noMove="1" noResize="1" noEditPoints="1" noAdjustHandles="1" noChangeArrowheads="1" noChangeShapeType="1" noTextEdit="1"/>
                  </p:cNvSpPr>
                  <p:nvPr/>
                </p:nvSpPr>
                <p:spPr bwMode="auto">
                  <a:xfrm>
                    <a:off x="4551042" y="6013095"/>
                    <a:ext cx="341916" cy="311322"/>
                  </a:xfrm>
                  <a:prstGeom prst="rect">
                    <a:avLst/>
                  </a:prstGeom>
                  <a:blipFill>
                    <a:blip r:embed="rId13"/>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84" name="Text Box 2">
                    <a:extLst>
                      <a:ext uri="{FF2B5EF4-FFF2-40B4-BE49-F238E27FC236}">
                        <a16:creationId xmlns:a16="http://schemas.microsoft.com/office/drawing/2014/main" id="{BE298D3B-1800-D844-9C2A-8CD6229BD11C}"/>
                      </a:ext>
                    </a:extLst>
                  </p:cNvPr>
                  <p:cNvSpPr txBox="1">
                    <a:spLocks noChangeArrowheads="1"/>
                  </p:cNvSpPr>
                  <p:nvPr/>
                </p:nvSpPr>
                <p:spPr bwMode="auto">
                  <a:xfrm>
                    <a:off x="398826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5</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384" name="Text Box 2">
                    <a:extLst>
                      <a:ext uri="{FF2B5EF4-FFF2-40B4-BE49-F238E27FC236}">
                        <a16:creationId xmlns:a16="http://schemas.microsoft.com/office/drawing/2014/main" id="{BE298D3B-1800-D844-9C2A-8CD6229BD11C}"/>
                      </a:ext>
                    </a:extLst>
                  </p:cNvPr>
                  <p:cNvSpPr txBox="1">
                    <a:spLocks noRot="1" noChangeAspect="1" noMove="1" noResize="1" noEditPoints="1" noAdjustHandles="1" noChangeArrowheads="1" noChangeShapeType="1" noTextEdit="1"/>
                  </p:cNvSpPr>
                  <p:nvPr/>
                </p:nvSpPr>
                <p:spPr bwMode="auto">
                  <a:xfrm>
                    <a:off x="3988262" y="6013095"/>
                    <a:ext cx="341916" cy="311322"/>
                  </a:xfrm>
                  <a:prstGeom prst="rect">
                    <a:avLst/>
                  </a:prstGeom>
                  <a:blipFill>
                    <a:blip r:embed="rId14"/>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85" name="Text Box 2">
                    <a:extLst>
                      <a:ext uri="{FF2B5EF4-FFF2-40B4-BE49-F238E27FC236}">
                        <a16:creationId xmlns:a16="http://schemas.microsoft.com/office/drawing/2014/main" id="{E7950480-FA0D-BF4A-92F0-39E4F9D3E21D}"/>
                      </a:ext>
                    </a:extLst>
                  </p:cNvPr>
                  <p:cNvSpPr txBox="1">
                    <a:spLocks noChangeArrowheads="1"/>
                  </p:cNvSpPr>
                  <p:nvPr/>
                </p:nvSpPr>
                <p:spPr bwMode="auto">
                  <a:xfrm>
                    <a:off x="511382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7</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385" name="Text Box 2">
                    <a:extLst>
                      <a:ext uri="{FF2B5EF4-FFF2-40B4-BE49-F238E27FC236}">
                        <a16:creationId xmlns:a16="http://schemas.microsoft.com/office/drawing/2014/main" id="{E7950480-FA0D-BF4A-92F0-39E4F9D3E21D}"/>
                      </a:ext>
                    </a:extLst>
                  </p:cNvPr>
                  <p:cNvSpPr txBox="1">
                    <a:spLocks noRot="1" noChangeAspect="1" noMove="1" noResize="1" noEditPoints="1" noAdjustHandles="1" noChangeArrowheads="1" noChangeShapeType="1" noTextEdit="1"/>
                  </p:cNvSpPr>
                  <p:nvPr/>
                </p:nvSpPr>
                <p:spPr bwMode="auto">
                  <a:xfrm>
                    <a:off x="5113822" y="6013095"/>
                    <a:ext cx="341916" cy="311322"/>
                  </a:xfrm>
                  <a:prstGeom prst="rect">
                    <a:avLst/>
                  </a:prstGeom>
                  <a:blipFill>
                    <a:blip r:embed="rId15"/>
                    <a:stretch>
                      <a:fillRect/>
                    </a:stretch>
                  </a:blipFill>
                  <a:ln w="9525">
                    <a:noFill/>
                    <a:miter lim="800000"/>
                    <a:headEnd/>
                    <a:tailEnd/>
                  </a:ln>
                </p:spPr>
                <p:txBody>
                  <a:bodyPr/>
                  <a:lstStyle/>
                  <a:p>
                    <a:r>
                      <a:rPr lang="en-US">
                        <a:noFill/>
                      </a:rPr>
                      <a:t> </a:t>
                    </a:r>
                  </a:p>
                </p:txBody>
              </p:sp>
            </mc:Fallback>
          </mc:AlternateContent>
        </p:grpSp>
        <p:grpSp>
          <p:nvGrpSpPr>
            <p:cNvPr id="386" name="Group 385">
              <a:extLst>
                <a:ext uri="{FF2B5EF4-FFF2-40B4-BE49-F238E27FC236}">
                  <a16:creationId xmlns:a16="http://schemas.microsoft.com/office/drawing/2014/main" id="{99D1D54F-AE8E-1947-B055-D3BC15C97DEE}"/>
                </a:ext>
              </a:extLst>
            </p:cNvPr>
            <p:cNvGrpSpPr/>
            <p:nvPr/>
          </p:nvGrpSpPr>
          <p:grpSpPr>
            <a:xfrm>
              <a:off x="1140631" y="9425924"/>
              <a:ext cx="4974782" cy="484339"/>
              <a:chOff x="1140631" y="5840078"/>
              <a:chExt cx="4974782" cy="484339"/>
            </a:xfrm>
          </p:grpSpPr>
          <p:sp>
            <p:nvSpPr>
              <p:cNvPr id="387" name="Rectangle 386">
                <a:extLst>
                  <a:ext uri="{FF2B5EF4-FFF2-40B4-BE49-F238E27FC236}">
                    <a16:creationId xmlns:a16="http://schemas.microsoft.com/office/drawing/2014/main" id="{523DC55D-1350-1D48-94E1-1527C40A0C80}"/>
                  </a:ext>
                </a:extLst>
              </p:cNvPr>
              <p:cNvSpPr/>
              <p:nvPr/>
            </p:nvSpPr>
            <p:spPr>
              <a:xfrm>
                <a:off x="1345320" y="5844918"/>
                <a:ext cx="4524988" cy="90164"/>
              </a:xfrm>
              <a:prstGeom prst="rect">
                <a:avLst/>
              </a:prstGeom>
              <a:solidFill>
                <a:srgbClr val="EC96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8" name="Straight Arrow Connector 387">
                <a:extLst>
                  <a:ext uri="{FF2B5EF4-FFF2-40B4-BE49-F238E27FC236}">
                    <a16:creationId xmlns:a16="http://schemas.microsoft.com/office/drawing/2014/main" id="{26E57B6A-560D-074F-B93B-0D186AE4D276}"/>
                  </a:ext>
                </a:extLst>
              </p:cNvPr>
              <p:cNvCxnSpPr>
                <a:cxnSpLocks/>
              </p:cNvCxnSpPr>
              <p:nvPr/>
            </p:nvCxnSpPr>
            <p:spPr>
              <a:xfrm>
                <a:off x="1140631" y="5934723"/>
                <a:ext cx="4919869" cy="0"/>
              </a:xfrm>
              <a:prstGeom prst="straightConnector1">
                <a:avLst/>
              </a:prstGeom>
              <a:noFill/>
              <a:ln w="12700" cap="flat" cmpd="sng" algn="ctr">
                <a:solidFill>
                  <a:sysClr val="windowText" lastClr="000000"/>
                </a:solidFill>
                <a:prstDash val="solid"/>
                <a:miter lim="800000"/>
                <a:headEnd type="triangle"/>
                <a:tailEnd type="triangle"/>
              </a:ln>
              <a:effectLst/>
            </p:spPr>
          </p:cxnSp>
          <p:cxnSp>
            <p:nvCxnSpPr>
              <p:cNvPr id="389" name="Straight Connector 388">
                <a:extLst>
                  <a:ext uri="{FF2B5EF4-FFF2-40B4-BE49-F238E27FC236}">
                    <a16:creationId xmlns:a16="http://schemas.microsoft.com/office/drawing/2014/main" id="{9B236980-3903-E64F-9545-2DDFF2E1A71D}"/>
                  </a:ext>
                </a:extLst>
              </p:cNvPr>
              <p:cNvCxnSpPr>
                <a:cxnSpLocks/>
              </p:cNvCxnSpPr>
              <p:nvPr/>
            </p:nvCxnSpPr>
            <p:spPr>
              <a:xfrm>
                <a:off x="1345320" y="5844918"/>
                <a:ext cx="0" cy="179610"/>
              </a:xfrm>
              <a:prstGeom prst="line">
                <a:avLst/>
              </a:prstGeom>
              <a:noFill/>
              <a:ln w="12700" cap="flat" cmpd="sng" algn="ctr">
                <a:solidFill>
                  <a:sysClr val="windowText" lastClr="000000"/>
                </a:solidFill>
                <a:prstDash val="solid"/>
                <a:miter lim="800000"/>
              </a:ln>
              <a:effectLst/>
            </p:spPr>
          </p:cxnSp>
          <p:cxnSp>
            <p:nvCxnSpPr>
              <p:cNvPr id="390" name="Straight Connector 389">
                <a:extLst>
                  <a:ext uri="{FF2B5EF4-FFF2-40B4-BE49-F238E27FC236}">
                    <a16:creationId xmlns:a16="http://schemas.microsoft.com/office/drawing/2014/main" id="{AC46CB99-BD40-5B48-8F26-B4ECCAB70AA2}"/>
                  </a:ext>
                </a:extLst>
              </p:cNvPr>
              <p:cNvCxnSpPr>
                <a:cxnSpLocks/>
              </p:cNvCxnSpPr>
              <p:nvPr/>
            </p:nvCxnSpPr>
            <p:spPr>
              <a:xfrm>
                <a:off x="5859880" y="5844918"/>
                <a:ext cx="0" cy="179610"/>
              </a:xfrm>
              <a:prstGeom prst="line">
                <a:avLst/>
              </a:prstGeom>
              <a:noFill/>
              <a:ln w="12700" cap="flat" cmpd="sng" algn="ctr">
                <a:solidFill>
                  <a:sysClr val="windowText" lastClr="000000"/>
                </a:solidFill>
                <a:prstDash val="solid"/>
                <a:miter lim="800000"/>
              </a:ln>
              <a:effectLst/>
            </p:spPr>
          </p:cxnSp>
          <p:cxnSp>
            <p:nvCxnSpPr>
              <p:cNvPr id="391" name="Straight Connector 390">
                <a:extLst>
                  <a:ext uri="{FF2B5EF4-FFF2-40B4-BE49-F238E27FC236}">
                    <a16:creationId xmlns:a16="http://schemas.microsoft.com/office/drawing/2014/main" id="{86F4C39F-D5BB-4846-8B26-F54680035EC6}"/>
                  </a:ext>
                </a:extLst>
              </p:cNvPr>
              <p:cNvCxnSpPr>
                <a:cxnSpLocks/>
              </p:cNvCxnSpPr>
              <p:nvPr/>
            </p:nvCxnSpPr>
            <p:spPr>
              <a:xfrm>
                <a:off x="4731240" y="5844918"/>
                <a:ext cx="0" cy="179610"/>
              </a:xfrm>
              <a:prstGeom prst="line">
                <a:avLst/>
              </a:prstGeom>
              <a:noFill/>
              <a:ln w="12700" cap="flat" cmpd="sng" algn="ctr">
                <a:solidFill>
                  <a:sysClr val="windowText" lastClr="000000"/>
                </a:solidFill>
                <a:prstDash val="solid"/>
                <a:miter lim="800000"/>
              </a:ln>
              <a:effectLst/>
            </p:spPr>
          </p:cxnSp>
          <p:cxnSp>
            <p:nvCxnSpPr>
              <p:cNvPr id="392" name="Straight Connector 391">
                <a:extLst>
                  <a:ext uri="{FF2B5EF4-FFF2-40B4-BE49-F238E27FC236}">
                    <a16:creationId xmlns:a16="http://schemas.microsoft.com/office/drawing/2014/main" id="{6F1FA2E2-750F-614A-A098-EB4F56C61E22}"/>
                  </a:ext>
                </a:extLst>
              </p:cNvPr>
              <p:cNvCxnSpPr>
                <a:cxnSpLocks/>
              </p:cNvCxnSpPr>
              <p:nvPr/>
            </p:nvCxnSpPr>
            <p:spPr>
              <a:xfrm>
                <a:off x="3602600" y="5844918"/>
                <a:ext cx="0" cy="179610"/>
              </a:xfrm>
              <a:prstGeom prst="line">
                <a:avLst/>
              </a:prstGeom>
              <a:noFill/>
              <a:ln w="12700" cap="flat" cmpd="sng" algn="ctr">
                <a:solidFill>
                  <a:sysClr val="windowText" lastClr="000000"/>
                </a:solidFill>
                <a:prstDash val="solid"/>
                <a:miter lim="800000"/>
              </a:ln>
              <a:effectLst/>
            </p:spPr>
          </p:cxnSp>
          <p:cxnSp>
            <p:nvCxnSpPr>
              <p:cNvPr id="393" name="Straight Connector 392">
                <a:extLst>
                  <a:ext uri="{FF2B5EF4-FFF2-40B4-BE49-F238E27FC236}">
                    <a16:creationId xmlns:a16="http://schemas.microsoft.com/office/drawing/2014/main" id="{82FCF6CC-5A36-C64A-A189-7CB86A814621}"/>
                  </a:ext>
                </a:extLst>
              </p:cNvPr>
              <p:cNvCxnSpPr>
                <a:cxnSpLocks/>
              </p:cNvCxnSpPr>
              <p:nvPr/>
            </p:nvCxnSpPr>
            <p:spPr>
              <a:xfrm>
                <a:off x="2473960" y="5844918"/>
                <a:ext cx="0" cy="179610"/>
              </a:xfrm>
              <a:prstGeom prst="line">
                <a:avLst/>
              </a:prstGeom>
              <a:noFill/>
              <a:ln w="12700" cap="flat" cmpd="sng" algn="ctr">
                <a:solidFill>
                  <a:sysClr val="windowText" lastClr="000000"/>
                </a:solidFill>
                <a:prstDash val="solid"/>
                <a:miter lim="800000"/>
              </a:ln>
              <a:effectLst/>
            </p:spPr>
          </p:cxnSp>
          <p:sp>
            <p:nvSpPr>
              <p:cNvPr id="394" name="Text Box 2">
                <a:extLst>
                  <a:ext uri="{FF2B5EF4-FFF2-40B4-BE49-F238E27FC236}">
                    <a16:creationId xmlns:a16="http://schemas.microsoft.com/office/drawing/2014/main" id="{404535B7-8FB5-904F-B4DA-42B84B031076}"/>
                  </a:ext>
                </a:extLst>
              </p:cNvPr>
              <p:cNvSpPr txBox="1">
                <a:spLocks noChangeArrowheads="1"/>
              </p:cNvSpPr>
              <p:nvPr/>
            </p:nvSpPr>
            <p:spPr bwMode="auto">
              <a:xfrm>
                <a:off x="117436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 </a:t>
                </a:r>
              </a:p>
            </p:txBody>
          </p:sp>
          <mc:AlternateContent xmlns:mc="http://schemas.openxmlformats.org/markup-compatibility/2006" xmlns:a14="http://schemas.microsoft.com/office/drawing/2010/main">
            <mc:Choice Requires="a14">
              <p:sp>
                <p:nvSpPr>
                  <p:cNvPr id="395" name="Text Box 2">
                    <a:extLst>
                      <a:ext uri="{FF2B5EF4-FFF2-40B4-BE49-F238E27FC236}">
                        <a16:creationId xmlns:a16="http://schemas.microsoft.com/office/drawing/2014/main" id="{4946FCED-CCB7-C44F-8630-C8BCDD53BC73}"/>
                      </a:ext>
                    </a:extLst>
                  </p:cNvPr>
                  <p:cNvSpPr txBox="1">
                    <a:spLocks noChangeArrowheads="1"/>
                  </p:cNvSpPr>
                  <p:nvPr/>
                </p:nvSpPr>
                <p:spPr bwMode="auto">
                  <a:xfrm>
                    <a:off x="5589942" y="6013095"/>
                    <a:ext cx="525471"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8</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 </m:t>
                        </m:r>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=2 </a:t>
                    </a:r>
                  </a:p>
                </p:txBody>
              </p:sp>
            </mc:Choice>
            <mc:Fallback xmlns="">
              <p:sp>
                <p:nvSpPr>
                  <p:cNvPr id="395" name="Text Box 2">
                    <a:extLst>
                      <a:ext uri="{FF2B5EF4-FFF2-40B4-BE49-F238E27FC236}">
                        <a16:creationId xmlns:a16="http://schemas.microsoft.com/office/drawing/2014/main" id="{4946FCED-CCB7-C44F-8630-C8BCDD53BC73}"/>
                      </a:ext>
                    </a:extLst>
                  </p:cNvPr>
                  <p:cNvSpPr txBox="1">
                    <a:spLocks noRot="1" noChangeAspect="1" noMove="1" noResize="1" noEditPoints="1" noAdjustHandles="1" noChangeArrowheads="1" noChangeShapeType="1" noTextEdit="1"/>
                  </p:cNvSpPr>
                  <p:nvPr/>
                </p:nvSpPr>
                <p:spPr bwMode="auto">
                  <a:xfrm>
                    <a:off x="5589942" y="6013095"/>
                    <a:ext cx="525471" cy="311322"/>
                  </a:xfrm>
                  <a:prstGeom prst="rect">
                    <a:avLst/>
                  </a:prstGeom>
                  <a:blipFill>
                    <a:blip r:embed="rId22"/>
                    <a:stretch>
                      <a:fillRect b="-3846"/>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96" name="Text Box 2">
                    <a:extLst>
                      <a:ext uri="{FF2B5EF4-FFF2-40B4-BE49-F238E27FC236}">
                        <a16:creationId xmlns:a16="http://schemas.microsoft.com/office/drawing/2014/main" id="{8786E378-3204-D643-A319-D40D6E9A7733}"/>
                      </a:ext>
                    </a:extLst>
                  </p:cNvPr>
                  <p:cNvSpPr txBox="1">
                    <a:spLocks noChangeArrowheads="1"/>
                  </p:cNvSpPr>
                  <p:nvPr/>
                </p:nvSpPr>
                <p:spPr bwMode="auto">
                  <a:xfrm>
                    <a:off x="229992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2</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396" name="Text Box 2">
                    <a:extLst>
                      <a:ext uri="{FF2B5EF4-FFF2-40B4-BE49-F238E27FC236}">
                        <a16:creationId xmlns:a16="http://schemas.microsoft.com/office/drawing/2014/main" id="{8786E378-3204-D643-A319-D40D6E9A7733}"/>
                      </a:ext>
                    </a:extLst>
                  </p:cNvPr>
                  <p:cNvSpPr txBox="1">
                    <a:spLocks noRot="1" noChangeAspect="1" noMove="1" noResize="1" noEditPoints="1" noAdjustHandles="1" noChangeArrowheads="1" noChangeShapeType="1" noTextEdit="1"/>
                  </p:cNvSpPr>
                  <p:nvPr/>
                </p:nvSpPr>
                <p:spPr bwMode="auto">
                  <a:xfrm>
                    <a:off x="2299922" y="6013095"/>
                    <a:ext cx="341916" cy="311322"/>
                  </a:xfrm>
                  <a:prstGeom prst="rect">
                    <a:avLst/>
                  </a:prstGeom>
                  <a:blipFill>
                    <a:blip r:embed="rId9"/>
                    <a:stretch>
                      <a:fillRect/>
                    </a:stretch>
                  </a:blipFill>
                  <a:ln w="9525">
                    <a:noFill/>
                    <a:miter lim="800000"/>
                    <a:headEnd/>
                    <a:tailEnd/>
                  </a:ln>
                </p:spPr>
                <p:txBody>
                  <a:bodyPr/>
                  <a:lstStyle/>
                  <a:p>
                    <a:r>
                      <a:rPr lang="en-US">
                        <a:noFill/>
                      </a:rPr>
                      <a:t> </a:t>
                    </a:r>
                  </a:p>
                </p:txBody>
              </p:sp>
            </mc:Fallback>
          </mc:AlternateContent>
          <p:cxnSp>
            <p:nvCxnSpPr>
              <p:cNvPr id="397" name="Straight Connector 396">
                <a:extLst>
                  <a:ext uri="{FF2B5EF4-FFF2-40B4-BE49-F238E27FC236}">
                    <a16:creationId xmlns:a16="http://schemas.microsoft.com/office/drawing/2014/main" id="{5509D44E-E61F-7546-A582-D50CF7734DDC}"/>
                  </a:ext>
                </a:extLst>
              </p:cNvPr>
              <p:cNvCxnSpPr>
                <a:cxnSpLocks/>
              </p:cNvCxnSpPr>
              <p:nvPr/>
            </p:nvCxnSpPr>
            <p:spPr>
              <a:xfrm>
                <a:off x="1909640" y="5844918"/>
                <a:ext cx="0" cy="179610"/>
              </a:xfrm>
              <a:prstGeom prst="line">
                <a:avLst/>
              </a:prstGeom>
              <a:noFill/>
              <a:ln w="12700" cap="flat" cmpd="sng" algn="ctr">
                <a:solidFill>
                  <a:sysClr val="windowText" lastClr="000000"/>
                </a:solidFill>
                <a:prstDash val="solid"/>
                <a:miter lim="800000"/>
              </a:ln>
              <a:effectLst/>
            </p:spPr>
          </p:cxnSp>
          <p:cxnSp>
            <p:nvCxnSpPr>
              <p:cNvPr id="398" name="Straight Connector 397">
                <a:extLst>
                  <a:ext uri="{FF2B5EF4-FFF2-40B4-BE49-F238E27FC236}">
                    <a16:creationId xmlns:a16="http://schemas.microsoft.com/office/drawing/2014/main" id="{E523B13F-C3A5-5244-92BE-C8C5ACBB1EA4}"/>
                  </a:ext>
                </a:extLst>
              </p:cNvPr>
              <p:cNvCxnSpPr>
                <a:cxnSpLocks/>
              </p:cNvCxnSpPr>
              <p:nvPr/>
            </p:nvCxnSpPr>
            <p:spPr>
              <a:xfrm>
                <a:off x="3038280" y="5844918"/>
                <a:ext cx="0" cy="179610"/>
              </a:xfrm>
              <a:prstGeom prst="line">
                <a:avLst/>
              </a:prstGeom>
              <a:noFill/>
              <a:ln w="12700" cap="flat" cmpd="sng" algn="ctr">
                <a:solidFill>
                  <a:sysClr val="windowText" lastClr="000000"/>
                </a:solidFill>
                <a:prstDash val="solid"/>
                <a:miter lim="800000"/>
              </a:ln>
              <a:effectLst/>
            </p:spPr>
          </p:cxnSp>
          <p:cxnSp>
            <p:nvCxnSpPr>
              <p:cNvPr id="399" name="Straight Connector 398">
                <a:extLst>
                  <a:ext uri="{FF2B5EF4-FFF2-40B4-BE49-F238E27FC236}">
                    <a16:creationId xmlns:a16="http://schemas.microsoft.com/office/drawing/2014/main" id="{F3ABE858-9D7F-6D46-8FA4-4F7CAE3762A6}"/>
                  </a:ext>
                </a:extLst>
              </p:cNvPr>
              <p:cNvCxnSpPr>
                <a:cxnSpLocks/>
              </p:cNvCxnSpPr>
              <p:nvPr/>
            </p:nvCxnSpPr>
            <p:spPr>
              <a:xfrm>
                <a:off x="4166920" y="5840078"/>
                <a:ext cx="0" cy="179610"/>
              </a:xfrm>
              <a:prstGeom prst="line">
                <a:avLst/>
              </a:prstGeom>
              <a:noFill/>
              <a:ln w="12700" cap="flat" cmpd="sng" algn="ctr">
                <a:solidFill>
                  <a:sysClr val="windowText" lastClr="000000"/>
                </a:solidFill>
                <a:prstDash val="solid"/>
                <a:miter lim="800000"/>
              </a:ln>
              <a:effectLst/>
            </p:spPr>
          </p:cxnSp>
          <p:cxnSp>
            <p:nvCxnSpPr>
              <p:cNvPr id="400" name="Straight Connector 399">
                <a:extLst>
                  <a:ext uri="{FF2B5EF4-FFF2-40B4-BE49-F238E27FC236}">
                    <a16:creationId xmlns:a16="http://schemas.microsoft.com/office/drawing/2014/main" id="{B0A33566-A6E3-AA4F-8E5B-C6F1BFB9E917}"/>
                  </a:ext>
                </a:extLst>
              </p:cNvPr>
              <p:cNvCxnSpPr>
                <a:cxnSpLocks/>
              </p:cNvCxnSpPr>
              <p:nvPr/>
            </p:nvCxnSpPr>
            <p:spPr>
              <a:xfrm>
                <a:off x="5295560" y="5849815"/>
                <a:ext cx="0" cy="179610"/>
              </a:xfrm>
              <a:prstGeom prst="line">
                <a:avLst/>
              </a:prstGeom>
              <a:noFill/>
              <a:ln w="12700"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401" name="Text Box 2">
                    <a:extLst>
                      <a:ext uri="{FF2B5EF4-FFF2-40B4-BE49-F238E27FC236}">
                        <a16:creationId xmlns:a16="http://schemas.microsoft.com/office/drawing/2014/main" id="{5C3868C1-A2D7-0847-B695-53C488EF35D5}"/>
                      </a:ext>
                    </a:extLst>
                  </p:cNvPr>
                  <p:cNvSpPr txBox="1">
                    <a:spLocks noChangeArrowheads="1"/>
                  </p:cNvSpPr>
                  <p:nvPr/>
                </p:nvSpPr>
                <p:spPr bwMode="auto">
                  <a:xfrm>
                    <a:off x="173714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401" name="Text Box 2">
                    <a:extLst>
                      <a:ext uri="{FF2B5EF4-FFF2-40B4-BE49-F238E27FC236}">
                        <a16:creationId xmlns:a16="http://schemas.microsoft.com/office/drawing/2014/main" id="{5C3868C1-A2D7-0847-B695-53C488EF35D5}"/>
                      </a:ext>
                    </a:extLst>
                  </p:cNvPr>
                  <p:cNvSpPr txBox="1">
                    <a:spLocks noRot="1" noChangeAspect="1" noMove="1" noResize="1" noEditPoints="1" noAdjustHandles="1" noChangeArrowheads="1" noChangeShapeType="1" noTextEdit="1"/>
                  </p:cNvSpPr>
                  <p:nvPr/>
                </p:nvSpPr>
                <p:spPr bwMode="auto">
                  <a:xfrm>
                    <a:off x="1737142" y="6013095"/>
                    <a:ext cx="341916" cy="311322"/>
                  </a:xfrm>
                  <a:prstGeom prst="rect">
                    <a:avLst/>
                  </a:prstGeom>
                  <a:blipFill>
                    <a:blip r:embed="rId10"/>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02" name="Text Box 2">
                    <a:extLst>
                      <a:ext uri="{FF2B5EF4-FFF2-40B4-BE49-F238E27FC236}">
                        <a16:creationId xmlns:a16="http://schemas.microsoft.com/office/drawing/2014/main" id="{F149B0BF-13EE-7E40-A227-1EB4B148002E}"/>
                      </a:ext>
                    </a:extLst>
                  </p:cNvPr>
                  <p:cNvSpPr txBox="1">
                    <a:spLocks noChangeArrowheads="1"/>
                  </p:cNvSpPr>
                  <p:nvPr/>
                </p:nvSpPr>
                <p:spPr bwMode="auto">
                  <a:xfrm>
                    <a:off x="3366835" y="6013095"/>
                    <a:ext cx="516733"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m:t>
                        </m:r>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a:t>
                    </a:r>
                  </a:p>
                </p:txBody>
              </p:sp>
            </mc:Choice>
            <mc:Fallback xmlns="">
              <p:sp>
                <p:nvSpPr>
                  <p:cNvPr id="402" name="Text Box 2">
                    <a:extLst>
                      <a:ext uri="{FF2B5EF4-FFF2-40B4-BE49-F238E27FC236}">
                        <a16:creationId xmlns:a16="http://schemas.microsoft.com/office/drawing/2014/main" id="{F149B0BF-13EE-7E40-A227-1EB4B148002E}"/>
                      </a:ext>
                    </a:extLst>
                  </p:cNvPr>
                  <p:cNvSpPr txBox="1">
                    <a:spLocks noRot="1" noChangeAspect="1" noMove="1" noResize="1" noEditPoints="1" noAdjustHandles="1" noChangeArrowheads="1" noChangeShapeType="1" noTextEdit="1"/>
                  </p:cNvSpPr>
                  <p:nvPr/>
                </p:nvSpPr>
                <p:spPr bwMode="auto">
                  <a:xfrm>
                    <a:off x="3366835" y="6013095"/>
                    <a:ext cx="516733" cy="311322"/>
                  </a:xfrm>
                  <a:prstGeom prst="rect">
                    <a:avLst/>
                  </a:prstGeom>
                  <a:blipFill>
                    <a:blip r:embed="rId23"/>
                    <a:stretch>
                      <a:fillRect b="-3846"/>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03" name="Text Box 2">
                    <a:extLst>
                      <a:ext uri="{FF2B5EF4-FFF2-40B4-BE49-F238E27FC236}">
                        <a16:creationId xmlns:a16="http://schemas.microsoft.com/office/drawing/2014/main" id="{E8D80BE4-AF7C-7046-95FA-DB81BD94810E}"/>
                      </a:ext>
                    </a:extLst>
                  </p:cNvPr>
                  <p:cNvSpPr txBox="1">
                    <a:spLocks noChangeArrowheads="1"/>
                  </p:cNvSpPr>
                  <p:nvPr/>
                </p:nvSpPr>
                <p:spPr bwMode="auto">
                  <a:xfrm>
                    <a:off x="286270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3</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403" name="Text Box 2">
                    <a:extLst>
                      <a:ext uri="{FF2B5EF4-FFF2-40B4-BE49-F238E27FC236}">
                        <a16:creationId xmlns:a16="http://schemas.microsoft.com/office/drawing/2014/main" id="{E8D80BE4-AF7C-7046-95FA-DB81BD94810E}"/>
                      </a:ext>
                    </a:extLst>
                  </p:cNvPr>
                  <p:cNvSpPr txBox="1">
                    <a:spLocks noRot="1" noChangeAspect="1" noMove="1" noResize="1" noEditPoints="1" noAdjustHandles="1" noChangeArrowheads="1" noChangeShapeType="1" noTextEdit="1"/>
                  </p:cNvSpPr>
                  <p:nvPr/>
                </p:nvSpPr>
                <p:spPr bwMode="auto">
                  <a:xfrm>
                    <a:off x="2862702" y="6013095"/>
                    <a:ext cx="341916" cy="311322"/>
                  </a:xfrm>
                  <a:prstGeom prst="rect">
                    <a:avLst/>
                  </a:prstGeom>
                  <a:blipFill>
                    <a:blip r:embed="rId12"/>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04" name="Text Box 2">
                    <a:extLst>
                      <a:ext uri="{FF2B5EF4-FFF2-40B4-BE49-F238E27FC236}">
                        <a16:creationId xmlns:a16="http://schemas.microsoft.com/office/drawing/2014/main" id="{8AA96E0E-E81E-6542-8AC0-D39A6B5ED6C6}"/>
                      </a:ext>
                    </a:extLst>
                  </p:cNvPr>
                  <p:cNvSpPr txBox="1">
                    <a:spLocks noChangeArrowheads="1"/>
                  </p:cNvSpPr>
                  <p:nvPr/>
                </p:nvSpPr>
                <p:spPr bwMode="auto">
                  <a:xfrm>
                    <a:off x="455104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6</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404" name="Text Box 2">
                    <a:extLst>
                      <a:ext uri="{FF2B5EF4-FFF2-40B4-BE49-F238E27FC236}">
                        <a16:creationId xmlns:a16="http://schemas.microsoft.com/office/drawing/2014/main" id="{8AA96E0E-E81E-6542-8AC0-D39A6B5ED6C6}"/>
                      </a:ext>
                    </a:extLst>
                  </p:cNvPr>
                  <p:cNvSpPr txBox="1">
                    <a:spLocks noRot="1" noChangeAspect="1" noMove="1" noResize="1" noEditPoints="1" noAdjustHandles="1" noChangeArrowheads="1" noChangeShapeType="1" noTextEdit="1"/>
                  </p:cNvSpPr>
                  <p:nvPr/>
                </p:nvSpPr>
                <p:spPr bwMode="auto">
                  <a:xfrm>
                    <a:off x="4551042" y="6013095"/>
                    <a:ext cx="341916" cy="311322"/>
                  </a:xfrm>
                  <a:prstGeom prst="rect">
                    <a:avLst/>
                  </a:prstGeom>
                  <a:blipFill>
                    <a:blip r:embed="rId13"/>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05" name="Text Box 2">
                    <a:extLst>
                      <a:ext uri="{FF2B5EF4-FFF2-40B4-BE49-F238E27FC236}">
                        <a16:creationId xmlns:a16="http://schemas.microsoft.com/office/drawing/2014/main" id="{B38778B5-DD22-E64C-A307-C5470271E28E}"/>
                      </a:ext>
                    </a:extLst>
                  </p:cNvPr>
                  <p:cNvSpPr txBox="1">
                    <a:spLocks noChangeArrowheads="1"/>
                  </p:cNvSpPr>
                  <p:nvPr/>
                </p:nvSpPr>
                <p:spPr bwMode="auto">
                  <a:xfrm>
                    <a:off x="398826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5</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405" name="Text Box 2">
                    <a:extLst>
                      <a:ext uri="{FF2B5EF4-FFF2-40B4-BE49-F238E27FC236}">
                        <a16:creationId xmlns:a16="http://schemas.microsoft.com/office/drawing/2014/main" id="{B38778B5-DD22-E64C-A307-C5470271E28E}"/>
                      </a:ext>
                    </a:extLst>
                  </p:cNvPr>
                  <p:cNvSpPr txBox="1">
                    <a:spLocks noRot="1" noChangeAspect="1" noMove="1" noResize="1" noEditPoints="1" noAdjustHandles="1" noChangeArrowheads="1" noChangeShapeType="1" noTextEdit="1"/>
                  </p:cNvSpPr>
                  <p:nvPr/>
                </p:nvSpPr>
                <p:spPr bwMode="auto">
                  <a:xfrm>
                    <a:off x="3988262" y="6013095"/>
                    <a:ext cx="341916" cy="311322"/>
                  </a:xfrm>
                  <a:prstGeom prst="rect">
                    <a:avLst/>
                  </a:prstGeom>
                  <a:blipFill>
                    <a:blip r:embed="rId14"/>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06" name="Text Box 2">
                    <a:extLst>
                      <a:ext uri="{FF2B5EF4-FFF2-40B4-BE49-F238E27FC236}">
                        <a16:creationId xmlns:a16="http://schemas.microsoft.com/office/drawing/2014/main" id="{794A7A75-1CAA-B94E-BC6C-E768894A02F0}"/>
                      </a:ext>
                    </a:extLst>
                  </p:cNvPr>
                  <p:cNvSpPr txBox="1">
                    <a:spLocks noChangeArrowheads="1"/>
                  </p:cNvSpPr>
                  <p:nvPr/>
                </p:nvSpPr>
                <p:spPr bwMode="auto">
                  <a:xfrm>
                    <a:off x="5113822" y="60130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7</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406" name="Text Box 2">
                    <a:extLst>
                      <a:ext uri="{FF2B5EF4-FFF2-40B4-BE49-F238E27FC236}">
                        <a16:creationId xmlns:a16="http://schemas.microsoft.com/office/drawing/2014/main" id="{794A7A75-1CAA-B94E-BC6C-E768894A02F0}"/>
                      </a:ext>
                    </a:extLst>
                  </p:cNvPr>
                  <p:cNvSpPr txBox="1">
                    <a:spLocks noRot="1" noChangeAspect="1" noMove="1" noResize="1" noEditPoints="1" noAdjustHandles="1" noChangeArrowheads="1" noChangeShapeType="1" noTextEdit="1"/>
                  </p:cNvSpPr>
                  <p:nvPr/>
                </p:nvSpPr>
                <p:spPr bwMode="auto">
                  <a:xfrm>
                    <a:off x="5113822" y="6013095"/>
                    <a:ext cx="341916" cy="311322"/>
                  </a:xfrm>
                  <a:prstGeom prst="rect">
                    <a:avLst/>
                  </a:prstGeom>
                  <a:blipFill>
                    <a:blip r:embed="rId15"/>
                    <a:stretch>
                      <a:fillRect/>
                    </a:stretch>
                  </a:blipFill>
                  <a:ln w="9525">
                    <a:noFill/>
                    <a:miter lim="800000"/>
                    <a:headEnd/>
                    <a:tailEnd/>
                  </a:ln>
                </p:spPr>
                <p:txBody>
                  <a:bodyPr/>
                  <a:lstStyle/>
                  <a:p>
                    <a:r>
                      <a:rPr lang="en-US">
                        <a:noFill/>
                      </a:rPr>
                      <a:t> </a:t>
                    </a:r>
                  </a:p>
                </p:txBody>
              </p:sp>
            </mc:Fallback>
          </mc:AlternateContent>
        </p:grpSp>
      </p:grpSp>
      <p:sp>
        <p:nvSpPr>
          <p:cNvPr id="5" name="TextBox 4">
            <a:extLst>
              <a:ext uri="{FF2B5EF4-FFF2-40B4-BE49-F238E27FC236}">
                <a16:creationId xmlns:a16="http://schemas.microsoft.com/office/drawing/2014/main" id="{D13606F6-7ACB-F942-8E09-66375FB9B64B}"/>
              </a:ext>
            </a:extLst>
          </p:cNvPr>
          <p:cNvSpPr txBox="1"/>
          <p:nvPr/>
        </p:nvSpPr>
        <p:spPr>
          <a:xfrm>
            <a:off x="3569117" y="5908435"/>
            <a:ext cx="5656036" cy="584775"/>
          </a:xfrm>
          <a:prstGeom prst="rect">
            <a:avLst/>
          </a:prstGeom>
          <a:noFill/>
        </p:spPr>
        <p:txBody>
          <a:bodyPr wrap="none" rtlCol="0">
            <a:spAutoFit/>
          </a:bodyPr>
          <a:lstStyle/>
          <a:p>
            <a:r>
              <a:rPr lang="en-US" sz="1400" dirty="0"/>
              <a:t>These images are adapted from TransMath® (Woodward and Stroh, 2015).</a:t>
            </a:r>
          </a:p>
          <a:p>
            <a:endParaRPr lang="en-US" dirty="0"/>
          </a:p>
        </p:txBody>
      </p:sp>
    </p:spTree>
    <p:extLst>
      <p:ext uri="{BB962C8B-B14F-4D97-AF65-F5344CB8AC3E}">
        <p14:creationId xmlns:p14="http://schemas.microsoft.com/office/powerpoint/2010/main" val="26373789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9" name="Group 88">
            <a:extLst>
              <a:ext uri="{FF2B5EF4-FFF2-40B4-BE49-F238E27FC236}">
                <a16:creationId xmlns:a16="http://schemas.microsoft.com/office/drawing/2014/main" id="{0B0AA0E5-67B0-5749-BB81-40AE10F88EFA}"/>
              </a:ext>
            </a:extLst>
          </p:cNvPr>
          <p:cNvGrpSpPr/>
          <p:nvPr/>
        </p:nvGrpSpPr>
        <p:grpSpPr>
          <a:xfrm>
            <a:off x="558339" y="2597159"/>
            <a:ext cx="5265777" cy="2479235"/>
            <a:chOff x="424081" y="5760304"/>
            <a:chExt cx="5265777" cy="2479235"/>
          </a:xfrm>
        </p:grpSpPr>
        <p:sp>
          <p:nvSpPr>
            <p:cNvPr id="14" name="Rectangle 13">
              <a:extLst>
                <a:ext uri="{FF2B5EF4-FFF2-40B4-BE49-F238E27FC236}">
                  <a16:creationId xmlns:a16="http://schemas.microsoft.com/office/drawing/2014/main" id="{DCF1AFC8-8700-E04E-92AA-F32D0C17715A}"/>
                </a:ext>
              </a:extLst>
            </p:cNvPr>
            <p:cNvSpPr/>
            <p:nvPr/>
          </p:nvSpPr>
          <p:spPr>
            <a:xfrm>
              <a:off x="424081" y="5760304"/>
              <a:ext cx="5265777" cy="2479235"/>
            </a:xfrm>
            <a:prstGeom prst="rect">
              <a:avLst/>
            </a:prstGeom>
            <a:solidFill>
              <a:schemeClr val="bg1"/>
            </a:solid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dirty="0">
                <a:solidFill>
                  <a:prstClr val="black"/>
                </a:solidFill>
              </a:endParaRPr>
            </a:p>
          </p:txBody>
        </p: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B1C144DB-5656-0F43-BB7D-DE792001A519}"/>
                    </a:ext>
                  </a:extLst>
                </p:cNvPr>
                <p:cNvSpPr txBox="1"/>
                <p:nvPr/>
              </p:nvSpPr>
              <p:spPr>
                <a:xfrm>
                  <a:off x="468157" y="6464521"/>
                  <a:ext cx="5048778" cy="295915"/>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Because 2, the numerator in </a:t>
                  </a:r>
                  <a14:m>
                    <m:oMath xmlns:m="http://schemas.openxmlformats.org/officeDocument/2006/math">
                      <m:box>
                        <m:box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2</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3</m:t>
                              </m:r>
                            </m:den>
                          </m:f>
                        </m:e>
                      </m:box>
                    </m:oMath>
                  </a14:m>
                  <a:r>
                    <a:rPr lang="en-US" sz="1200" dirty="0">
                      <a:latin typeface="Times New Roman" panose="02020603050405020304" pitchFamily="18" charset="0"/>
                      <a:cs typeface="Times New Roman" panose="02020603050405020304" pitchFamily="18" charset="0"/>
                    </a:rPr>
                    <a:t> is relatively close to 3, this fraction is closer to 1.</a:t>
                  </a:r>
                </a:p>
              </p:txBody>
            </p:sp>
          </mc:Choice>
          <mc:Fallback xmlns="">
            <p:sp>
              <p:nvSpPr>
                <p:cNvPr id="16" name="TextBox 15">
                  <a:extLst>
                    <a:ext uri="{FF2B5EF4-FFF2-40B4-BE49-F238E27FC236}">
                      <a16:creationId xmlns:a16="http://schemas.microsoft.com/office/drawing/2014/main" id="{B1C144DB-5656-0F43-BB7D-DE792001A519}"/>
                    </a:ext>
                  </a:extLst>
                </p:cNvPr>
                <p:cNvSpPr txBox="1">
                  <a:spLocks noRot="1" noChangeAspect="1" noMove="1" noResize="1" noEditPoints="1" noAdjustHandles="1" noChangeArrowheads="1" noChangeShapeType="1" noTextEdit="1"/>
                </p:cNvSpPr>
                <p:nvPr/>
              </p:nvSpPr>
              <p:spPr>
                <a:xfrm>
                  <a:off x="468157" y="6464521"/>
                  <a:ext cx="5048778" cy="295915"/>
                </a:xfrm>
                <a:prstGeom prst="rect">
                  <a:avLst/>
                </a:prstGeom>
                <a:blipFill>
                  <a:blip r:embed="rId3"/>
                  <a:stretch>
                    <a:fillRect t="-8333" b="-41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3" name="TextBox 82">
                  <a:extLst>
                    <a:ext uri="{FF2B5EF4-FFF2-40B4-BE49-F238E27FC236}">
                      <a16:creationId xmlns:a16="http://schemas.microsoft.com/office/drawing/2014/main" id="{22A97A42-9EE3-3C4F-8E35-A01309BA9216}"/>
                    </a:ext>
                  </a:extLst>
                </p:cNvPr>
                <p:cNvSpPr txBox="1"/>
                <p:nvPr/>
              </p:nvSpPr>
              <p:spPr>
                <a:xfrm>
                  <a:off x="471655" y="7669502"/>
                  <a:ext cx="5048778" cy="479683"/>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Because 1, the numerator in </a:t>
                  </a:r>
                  <a14:m>
                    <m:oMath xmlns:m="http://schemas.openxmlformats.org/officeDocument/2006/math">
                      <m:box>
                        <m:box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5</m:t>
                              </m:r>
                            </m:den>
                          </m:f>
                        </m:e>
                      </m:box>
                    </m:oMath>
                  </a14:m>
                  <a:r>
                    <a:rPr lang="en-US" sz="1200" dirty="0">
                      <a:latin typeface="Times New Roman" panose="02020603050405020304" pitchFamily="18" charset="0"/>
                      <a:cs typeface="Times New Roman" panose="02020603050405020304" pitchFamily="18" charset="0"/>
                    </a:rPr>
                    <a:t> is relatively far from 5, in the denominator, the fraction is close to 0.</a:t>
                  </a:r>
                </a:p>
              </p:txBody>
            </p:sp>
          </mc:Choice>
          <mc:Fallback xmlns="">
            <p:sp>
              <p:nvSpPr>
                <p:cNvPr id="83" name="TextBox 82">
                  <a:extLst>
                    <a:ext uri="{FF2B5EF4-FFF2-40B4-BE49-F238E27FC236}">
                      <a16:creationId xmlns:a16="http://schemas.microsoft.com/office/drawing/2014/main" id="{22A97A42-9EE3-3C4F-8E35-A01309BA9216}"/>
                    </a:ext>
                  </a:extLst>
                </p:cNvPr>
                <p:cNvSpPr txBox="1">
                  <a:spLocks noRot="1" noChangeAspect="1" noMove="1" noResize="1" noEditPoints="1" noAdjustHandles="1" noChangeArrowheads="1" noChangeShapeType="1" noTextEdit="1"/>
                </p:cNvSpPr>
                <p:nvPr/>
              </p:nvSpPr>
              <p:spPr>
                <a:xfrm>
                  <a:off x="471655" y="7669502"/>
                  <a:ext cx="5048778" cy="479683"/>
                </a:xfrm>
                <a:prstGeom prst="rect">
                  <a:avLst/>
                </a:prstGeom>
                <a:blipFill>
                  <a:blip r:embed="rId4"/>
                  <a:stretch>
                    <a:fillRect t="-2564" b="-7692"/>
                  </a:stretch>
                </a:blipFill>
              </p:spPr>
              <p:txBody>
                <a:bodyPr/>
                <a:lstStyle/>
                <a:p>
                  <a:r>
                    <a:rPr lang="en-US">
                      <a:noFill/>
                    </a:rPr>
                    <a:t> </a:t>
                  </a:r>
                </a:p>
              </p:txBody>
            </p:sp>
          </mc:Fallback>
        </mc:AlternateContent>
        <p:grpSp>
          <p:nvGrpSpPr>
            <p:cNvPr id="4" name="Group 3">
              <a:extLst>
                <a:ext uri="{FF2B5EF4-FFF2-40B4-BE49-F238E27FC236}">
                  <a16:creationId xmlns:a16="http://schemas.microsoft.com/office/drawing/2014/main" id="{791A68C0-F159-A04F-B929-4142CB202F2D}"/>
                </a:ext>
              </a:extLst>
            </p:cNvPr>
            <p:cNvGrpSpPr/>
            <p:nvPr/>
          </p:nvGrpSpPr>
          <p:grpSpPr>
            <a:xfrm>
              <a:off x="597075" y="5968160"/>
              <a:ext cx="4964286" cy="493791"/>
              <a:chOff x="597075" y="5968160"/>
              <a:chExt cx="4964286" cy="493791"/>
            </a:xfrm>
          </p:grpSpPr>
          <p:sp>
            <p:nvSpPr>
              <p:cNvPr id="71" name="Rectangle 70">
                <a:extLst>
                  <a:ext uri="{FF2B5EF4-FFF2-40B4-BE49-F238E27FC236}">
                    <a16:creationId xmlns:a16="http://schemas.microsoft.com/office/drawing/2014/main" id="{000EB603-EC38-ED40-B307-DC7ABB919969}"/>
                  </a:ext>
                </a:extLst>
              </p:cNvPr>
              <p:cNvSpPr/>
              <p:nvPr/>
            </p:nvSpPr>
            <p:spPr>
              <a:xfrm>
                <a:off x="801763" y="5968160"/>
                <a:ext cx="3009689" cy="96871"/>
              </a:xfrm>
              <a:prstGeom prst="rect">
                <a:avLst/>
              </a:prstGeom>
              <a:solidFill>
                <a:srgbClr val="C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2" name="Straight Arrow Connector 71">
                <a:extLst>
                  <a:ext uri="{FF2B5EF4-FFF2-40B4-BE49-F238E27FC236}">
                    <a16:creationId xmlns:a16="http://schemas.microsoft.com/office/drawing/2014/main" id="{7E7C12F7-956B-3849-AE60-1504F6F7CC4E}"/>
                  </a:ext>
                </a:extLst>
              </p:cNvPr>
              <p:cNvCxnSpPr>
                <a:cxnSpLocks/>
              </p:cNvCxnSpPr>
              <p:nvPr/>
            </p:nvCxnSpPr>
            <p:spPr>
              <a:xfrm>
                <a:off x="597075" y="6065031"/>
                <a:ext cx="4919869" cy="0"/>
              </a:xfrm>
              <a:prstGeom prst="straightConnector1">
                <a:avLst/>
              </a:prstGeom>
              <a:noFill/>
              <a:ln w="12700" cap="flat" cmpd="sng" algn="ctr">
                <a:solidFill>
                  <a:sysClr val="windowText" lastClr="000000"/>
                </a:solidFill>
                <a:prstDash val="solid"/>
                <a:miter lim="800000"/>
                <a:headEnd type="triangle"/>
                <a:tailEnd type="triangle"/>
              </a:ln>
              <a:effectLst/>
            </p:spPr>
          </p:cxnSp>
          <p:cxnSp>
            <p:nvCxnSpPr>
              <p:cNvPr id="73" name="Straight Connector 72">
                <a:extLst>
                  <a:ext uri="{FF2B5EF4-FFF2-40B4-BE49-F238E27FC236}">
                    <a16:creationId xmlns:a16="http://schemas.microsoft.com/office/drawing/2014/main" id="{63551800-77FF-6843-B220-BF2E6F879A2A}"/>
                  </a:ext>
                </a:extLst>
              </p:cNvPr>
              <p:cNvCxnSpPr>
                <a:cxnSpLocks/>
              </p:cNvCxnSpPr>
              <p:nvPr/>
            </p:nvCxnSpPr>
            <p:spPr>
              <a:xfrm>
                <a:off x="801764" y="5975226"/>
                <a:ext cx="0" cy="179610"/>
              </a:xfrm>
              <a:prstGeom prst="line">
                <a:avLst/>
              </a:prstGeom>
              <a:noFill/>
              <a:ln w="12700" cap="flat" cmpd="sng" algn="ctr">
                <a:solidFill>
                  <a:sysClr val="windowText" lastClr="000000"/>
                </a:solidFill>
                <a:prstDash val="solid"/>
                <a:miter lim="800000"/>
              </a:ln>
              <a:effectLst/>
            </p:spPr>
          </p:cxnSp>
          <p:cxnSp>
            <p:nvCxnSpPr>
              <p:cNvPr id="74" name="Straight Connector 73">
                <a:extLst>
                  <a:ext uri="{FF2B5EF4-FFF2-40B4-BE49-F238E27FC236}">
                    <a16:creationId xmlns:a16="http://schemas.microsoft.com/office/drawing/2014/main" id="{B59C1931-0A5F-414B-AF68-47C8A1CC841C}"/>
                  </a:ext>
                </a:extLst>
              </p:cNvPr>
              <p:cNvCxnSpPr>
                <a:cxnSpLocks/>
              </p:cNvCxnSpPr>
              <p:nvPr/>
            </p:nvCxnSpPr>
            <p:spPr>
              <a:xfrm>
                <a:off x="5316324" y="5975226"/>
                <a:ext cx="0" cy="179610"/>
              </a:xfrm>
              <a:prstGeom prst="line">
                <a:avLst/>
              </a:prstGeom>
              <a:noFill/>
              <a:ln w="12700" cap="flat" cmpd="sng" algn="ctr">
                <a:solidFill>
                  <a:sysClr val="windowText" lastClr="000000"/>
                </a:solidFill>
                <a:prstDash val="solid"/>
                <a:miter lim="800000"/>
              </a:ln>
              <a:effectLst/>
            </p:spPr>
          </p:cxnSp>
          <p:cxnSp>
            <p:nvCxnSpPr>
              <p:cNvPr id="75" name="Straight Connector 74">
                <a:extLst>
                  <a:ext uri="{FF2B5EF4-FFF2-40B4-BE49-F238E27FC236}">
                    <a16:creationId xmlns:a16="http://schemas.microsoft.com/office/drawing/2014/main" id="{FCC429B6-CAEE-414C-878E-3C81EE404350}"/>
                  </a:ext>
                </a:extLst>
              </p:cNvPr>
              <p:cNvCxnSpPr>
                <a:cxnSpLocks/>
              </p:cNvCxnSpPr>
              <p:nvPr/>
            </p:nvCxnSpPr>
            <p:spPr>
              <a:xfrm>
                <a:off x="3811470" y="5975226"/>
                <a:ext cx="0" cy="179610"/>
              </a:xfrm>
              <a:prstGeom prst="line">
                <a:avLst/>
              </a:prstGeom>
              <a:noFill/>
              <a:ln w="12700" cap="flat" cmpd="sng" algn="ctr">
                <a:solidFill>
                  <a:sysClr val="windowText" lastClr="000000"/>
                </a:solidFill>
                <a:prstDash val="solid"/>
                <a:miter lim="800000"/>
              </a:ln>
              <a:effectLst/>
            </p:spPr>
          </p:cxnSp>
          <p:cxnSp>
            <p:nvCxnSpPr>
              <p:cNvPr id="77" name="Straight Connector 76">
                <a:extLst>
                  <a:ext uri="{FF2B5EF4-FFF2-40B4-BE49-F238E27FC236}">
                    <a16:creationId xmlns:a16="http://schemas.microsoft.com/office/drawing/2014/main" id="{1111AFA7-E31E-2344-B5AD-576076811D9E}"/>
                  </a:ext>
                </a:extLst>
              </p:cNvPr>
              <p:cNvCxnSpPr>
                <a:cxnSpLocks/>
              </p:cNvCxnSpPr>
              <p:nvPr/>
            </p:nvCxnSpPr>
            <p:spPr>
              <a:xfrm>
                <a:off x="2306617" y="5975226"/>
                <a:ext cx="0" cy="179610"/>
              </a:xfrm>
              <a:prstGeom prst="line">
                <a:avLst/>
              </a:prstGeom>
              <a:noFill/>
              <a:ln w="12700" cap="flat" cmpd="sng" algn="ctr">
                <a:solidFill>
                  <a:sysClr val="windowText" lastClr="000000"/>
                </a:solidFill>
                <a:prstDash val="solid"/>
                <a:miter lim="800000"/>
              </a:ln>
              <a:effectLst/>
            </p:spPr>
          </p:cxnSp>
          <p:sp>
            <p:nvSpPr>
              <p:cNvPr id="80" name="Text Box 2">
                <a:extLst>
                  <a:ext uri="{FF2B5EF4-FFF2-40B4-BE49-F238E27FC236}">
                    <a16:creationId xmlns:a16="http://schemas.microsoft.com/office/drawing/2014/main" id="{BF79932F-E948-CD4A-AF5C-9665F87B34A5}"/>
                  </a:ext>
                </a:extLst>
              </p:cNvPr>
              <p:cNvSpPr txBox="1">
                <a:spLocks noChangeArrowheads="1"/>
              </p:cNvSpPr>
              <p:nvPr/>
            </p:nvSpPr>
            <p:spPr bwMode="auto">
              <a:xfrm>
                <a:off x="630806" y="6134826"/>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 </a:t>
                </a:r>
              </a:p>
            </p:txBody>
          </p:sp>
          <mc:AlternateContent xmlns:mc="http://schemas.openxmlformats.org/markup-compatibility/2006" xmlns:a14="http://schemas.microsoft.com/office/drawing/2010/main">
            <mc:Choice Requires="a14">
              <p:sp>
                <p:nvSpPr>
                  <p:cNvPr id="81" name="Text Box 2">
                    <a:extLst>
                      <a:ext uri="{FF2B5EF4-FFF2-40B4-BE49-F238E27FC236}">
                        <a16:creationId xmlns:a16="http://schemas.microsoft.com/office/drawing/2014/main" id="{36275122-99FD-F442-AFA5-6DD9CB2BD3FC}"/>
                      </a:ext>
                    </a:extLst>
                  </p:cNvPr>
                  <p:cNvSpPr txBox="1">
                    <a:spLocks noChangeArrowheads="1"/>
                  </p:cNvSpPr>
                  <p:nvPr/>
                </p:nvSpPr>
                <p:spPr bwMode="auto">
                  <a:xfrm>
                    <a:off x="5076001" y="6134826"/>
                    <a:ext cx="485360"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3</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3</m:t>
                                </m:r>
                              </m:den>
                            </m:f>
                          </m:e>
                        </m:box>
                        <m: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m:t>
                        </m:r>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 </a:t>
                    </a:r>
                  </a:p>
                </p:txBody>
              </p:sp>
            </mc:Choice>
            <mc:Fallback xmlns="">
              <p:sp>
                <p:nvSpPr>
                  <p:cNvPr id="81" name="Text Box 2">
                    <a:extLst>
                      <a:ext uri="{FF2B5EF4-FFF2-40B4-BE49-F238E27FC236}">
                        <a16:creationId xmlns:a16="http://schemas.microsoft.com/office/drawing/2014/main" id="{36275122-99FD-F442-AFA5-6DD9CB2BD3FC}"/>
                      </a:ext>
                    </a:extLst>
                  </p:cNvPr>
                  <p:cNvSpPr txBox="1">
                    <a:spLocks noRot="1" noChangeAspect="1" noMove="1" noResize="1" noEditPoints="1" noAdjustHandles="1" noChangeArrowheads="1" noChangeShapeType="1" noTextEdit="1"/>
                  </p:cNvSpPr>
                  <p:nvPr/>
                </p:nvSpPr>
                <p:spPr bwMode="auto">
                  <a:xfrm>
                    <a:off x="5076001" y="6134826"/>
                    <a:ext cx="485360" cy="311322"/>
                  </a:xfrm>
                  <a:prstGeom prst="rect">
                    <a:avLst/>
                  </a:prstGeom>
                  <a:blipFill>
                    <a:blip r:embed="rId5"/>
                    <a:stretch>
                      <a:fillRect r="-5128" b="-3846"/>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2" name="Text Box 2">
                    <a:extLst>
                      <a:ext uri="{FF2B5EF4-FFF2-40B4-BE49-F238E27FC236}">
                        <a16:creationId xmlns:a16="http://schemas.microsoft.com/office/drawing/2014/main" id="{B7AF5ABD-D30B-9E41-BFFE-8770F6F00DD1}"/>
                      </a:ext>
                    </a:extLst>
                  </p:cNvPr>
                  <p:cNvSpPr txBox="1">
                    <a:spLocks noChangeArrowheads="1"/>
                  </p:cNvSpPr>
                  <p:nvPr/>
                </p:nvSpPr>
                <p:spPr bwMode="auto">
                  <a:xfrm>
                    <a:off x="2126578" y="6134826"/>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3</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82" name="Text Box 2">
                    <a:extLst>
                      <a:ext uri="{FF2B5EF4-FFF2-40B4-BE49-F238E27FC236}">
                        <a16:creationId xmlns:a16="http://schemas.microsoft.com/office/drawing/2014/main" id="{B7AF5ABD-D30B-9E41-BFFE-8770F6F00DD1}"/>
                      </a:ext>
                    </a:extLst>
                  </p:cNvPr>
                  <p:cNvSpPr txBox="1">
                    <a:spLocks noRot="1" noChangeAspect="1" noMove="1" noResize="1" noEditPoints="1" noAdjustHandles="1" noChangeArrowheads="1" noChangeShapeType="1" noTextEdit="1"/>
                  </p:cNvSpPr>
                  <p:nvPr/>
                </p:nvSpPr>
                <p:spPr bwMode="auto">
                  <a:xfrm>
                    <a:off x="2126578" y="6134826"/>
                    <a:ext cx="341916" cy="311322"/>
                  </a:xfrm>
                  <a:prstGeom prst="rect">
                    <a:avLst/>
                  </a:prstGeom>
                  <a:blipFill>
                    <a:blip r:embed="rId6"/>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4" name="Text Box 2">
                    <a:extLst>
                      <a:ext uri="{FF2B5EF4-FFF2-40B4-BE49-F238E27FC236}">
                        <a16:creationId xmlns:a16="http://schemas.microsoft.com/office/drawing/2014/main" id="{D728262A-3A65-4544-B372-6290691711FC}"/>
                      </a:ext>
                    </a:extLst>
                  </p:cNvPr>
                  <p:cNvSpPr txBox="1">
                    <a:spLocks noChangeArrowheads="1"/>
                  </p:cNvSpPr>
                  <p:nvPr/>
                </p:nvSpPr>
                <p:spPr bwMode="auto">
                  <a:xfrm>
                    <a:off x="3640513" y="6150629"/>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2</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3</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84" name="Text Box 2">
                    <a:extLst>
                      <a:ext uri="{FF2B5EF4-FFF2-40B4-BE49-F238E27FC236}">
                        <a16:creationId xmlns:a16="http://schemas.microsoft.com/office/drawing/2014/main" id="{D728262A-3A65-4544-B372-6290691711FC}"/>
                      </a:ext>
                    </a:extLst>
                  </p:cNvPr>
                  <p:cNvSpPr txBox="1">
                    <a:spLocks noRot="1" noChangeAspect="1" noMove="1" noResize="1" noEditPoints="1" noAdjustHandles="1" noChangeArrowheads="1" noChangeShapeType="1" noTextEdit="1"/>
                  </p:cNvSpPr>
                  <p:nvPr/>
                </p:nvSpPr>
                <p:spPr bwMode="auto">
                  <a:xfrm>
                    <a:off x="3640513" y="6150629"/>
                    <a:ext cx="341916" cy="311322"/>
                  </a:xfrm>
                  <a:prstGeom prst="rect">
                    <a:avLst/>
                  </a:prstGeom>
                  <a:blipFill>
                    <a:blip r:embed="rId7"/>
                    <a:stretch>
                      <a:fillRect/>
                    </a:stretch>
                  </a:blipFill>
                  <a:ln w="9525">
                    <a:noFill/>
                    <a:miter lim="800000"/>
                    <a:headEnd/>
                    <a:tailEnd/>
                  </a:ln>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85" name="TextBox 84">
                  <a:extLst>
                    <a:ext uri="{FF2B5EF4-FFF2-40B4-BE49-F238E27FC236}">
                      <a16:creationId xmlns:a16="http://schemas.microsoft.com/office/drawing/2014/main" id="{C3D77115-6180-F94C-B71C-3A2CC6905B98}"/>
                    </a:ext>
                  </a:extLst>
                </p:cNvPr>
                <p:cNvSpPr txBox="1"/>
                <p:nvPr/>
              </p:nvSpPr>
              <p:spPr>
                <a:xfrm>
                  <a:off x="468157" y="6829264"/>
                  <a:ext cx="5048778" cy="296043"/>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Look at another number line. This number line shows that </a:t>
                  </a:r>
                  <a14:m>
                    <m:oMath xmlns:m="http://schemas.openxmlformats.org/officeDocument/2006/math">
                      <m:box>
                        <m:box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5</m:t>
                              </m:r>
                            </m:den>
                          </m:f>
                        </m:e>
                      </m:box>
                    </m:oMath>
                  </a14:m>
                  <a:r>
                    <a:rPr lang="en-US" sz="1200" dirty="0">
                      <a:latin typeface="Times New Roman" panose="02020603050405020304" pitchFamily="18" charset="0"/>
                      <a:cs typeface="Times New Roman" panose="02020603050405020304" pitchFamily="18" charset="0"/>
                    </a:rPr>
                    <a:t> is close to 0.</a:t>
                  </a:r>
                </a:p>
              </p:txBody>
            </p:sp>
          </mc:Choice>
          <mc:Fallback xmlns="">
            <p:sp>
              <p:nvSpPr>
                <p:cNvPr id="85" name="TextBox 84">
                  <a:extLst>
                    <a:ext uri="{FF2B5EF4-FFF2-40B4-BE49-F238E27FC236}">
                      <a16:creationId xmlns:a16="http://schemas.microsoft.com/office/drawing/2014/main" id="{C3D77115-6180-F94C-B71C-3A2CC6905B98}"/>
                    </a:ext>
                  </a:extLst>
                </p:cNvPr>
                <p:cNvSpPr txBox="1">
                  <a:spLocks noRot="1" noChangeAspect="1" noMove="1" noResize="1" noEditPoints="1" noAdjustHandles="1" noChangeArrowheads="1" noChangeShapeType="1" noTextEdit="1"/>
                </p:cNvSpPr>
                <p:nvPr/>
              </p:nvSpPr>
              <p:spPr>
                <a:xfrm>
                  <a:off x="468157" y="6829264"/>
                  <a:ext cx="5048778" cy="296043"/>
                </a:xfrm>
                <a:prstGeom prst="rect">
                  <a:avLst/>
                </a:prstGeom>
                <a:blipFill>
                  <a:blip r:embed="rId8"/>
                  <a:stretch>
                    <a:fillRect t="-4167" b="-8333"/>
                  </a:stretch>
                </a:blipFill>
              </p:spPr>
              <p:txBody>
                <a:bodyPr/>
                <a:lstStyle/>
                <a:p>
                  <a:r>
                    <a:rPr lang="en-US">
                      <a:noFill/>
                    </a:rPr>
                    <a:t> </a:t>
                  </a:r>
                </a:p>
              </p:txBody>
            </p:sp>
          </mc:Fallback>
        </mc:AlternateContent>
        <p:grpSp>
          <p:nvGrpSpPr>
            <p:cNvPr id="7" name="Group 6">
              <a:extLst>
                <a:ext uri="{FF2B5EF4-FFF2-40B4-BE49-F238E27FC236}">
                  <a16:creationId xmlns:a16="http://schemas.microsoft.com/office/drawing/2014/main" id="{22FD5774-A7F9-D94D-B214-A4D22378B020}"/>
                </a:ext>
              </a:extLst>
            </p:cNvPr>
            <p:cNvGrpSpPr/>
            <p:nvPr/>
          </p:nvGrpSpPr>
          <p:grpSpPr>
            <a:xfrm>
              <a:off x="597075" y="7227319"/>
              <a:ext cx="4985886" cy="550122"/>
              <a:chOff x="597075" y="7227319"/>
              <a:chExt cx="4985886" cy="550122"/>
            </a:xfrm>
          </p:grpSpPr>
          <p:sp>
            <p:nvSpPr>
              <p:cNvPr id="59" name="Rectangle 58">
                <a:extLst>
                  <a:ext uri="{FF2B5EF4-FFF2-40B4-BE49-F238E27FC236}">
                    <a16:creationId xmlns:a16="http://schemas.microsoft.com/office/drawing/2014/main" id="{310C16BC-F898-544D-8215-EBA9B71B7223}"/>
                  </a:ext>
                </a:extLst>
              </p:cNvPr>
              <p:cNvSpPr/>
              <p:nvPr/>
            </p:nvSpPr>
            <p:spPr>
              <a:xfrm>
                <a:off x="801765" y="7227319"/>
                <a:ext cx="902912" cy="89805"/>
              </a:xfrm>
              <a:prstGeom prst="rect">
                <a:avLst/>
              </a:prstGeom>
              <a:solidFill>
                <a:srgbClr val="C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0" name="Straight Arrow Connector 59">
                <a:extLst>
                  <a:ext uri="{FF2B5EF4-FFF2-40B4-BE49-F238E27FC236}">
                    <a16:creationId xmlns:a16="http://schemas.microsoft.com/office/drawing/2014/main" id="{D2575572-3D7A-1946-95FE-7194A3283EB4}"/>
                  </a:ext>
                </a:extLst>
              </p:cNvPr>
              <p:cNvCxnSpPr>
                <a:cxnSpLocks/>
              </p:cNvCxnSpPr>
              <p:nvPr/>
            </p:nvCxnSpPr>
            <p:spPr>
              <a:xfrm>
                <a:off x="597075" y="7317124"/>
                <a:ext cx="4919869" cy="0"/>
              </a:xfrm>
              <a:prstGeom prst="straightConnector1">
                <a:avLst/>
              </a:prstGeom>
              <a:noFill/>
              <a:ln w="12700" cap="flat" cmpd="sng" algn="ctr">
                <a:solidFill>
                  <a:sysClr val="windowText" lastClr="000000"/>
                </a:solidFill>
                <a:prstDash val="solid"/>
                <a:miter lim="800000"/>
                <a:headEnd type="triangle"/>
                <a:tailEnd type="triangle"/>
              </a:ln>
              <a:effectLst/>
            </p:spPr>
          </p:cxnSp>
          <p:cxnSp>
            <p:nvCxnSpPr>
              <p:cNvPr id="61" name="Straight Connector 60">
                <a:extLst>
                  <a:ext uri="{FF2B5EF4-FFF2-40B4-BE49-F238E27FC236}">
                    <a16:creationId xmlns:a16="http://schemas.microsoft.com/office/drawing/2014/main" id="{35D5A537-8E74-BF4B-B955-1CCC37966BDD}"/>
                  </a:ext>
                </a:extLst>
              </p:cNvPr>
              <p:cNvCxnSpPr>
                <a:cxnSpLocks/>
              </p:cNvCxnSpPr>
              <p:nvPr/>
            </p:nvCxnSpPr>
            <p:spPr>
              <a:xfrm>
                <a:off x="801764" y="7227319"/>
                <a:ext cx="0" cy="179610"/>
              </a:xfrm>
              <a:prstGeom prst="line">
                <a:avLst/>
              </a:prstGeom>
              <a:noFill/>
              <a:ln w="12700" cap="flat" cmpd="sng" algn="ctr">
                <a:solidFill>
                  <a:sysClr val="windowText" lastClr="000000"/>
                </a:solidFill>
                <a:prstDash val="solid"/>
                <a:miter lim="800000"/>
              </a:ln>
              <a:effectLst/>
            </p:spPr>
          </p:cxnSp>
          <p:cxnSp>
            <p:nvCxnSpPr>
              <p:cNvPr id="62" name="Straight Connector 61">
                <a:extLst>
                  <a:ext uri="{FF2B5EF4-FFF2-40B4-BE49-F238E27FC236}">
                    <a16:creationId xmlns:a16="http://schemas.microsoft.com/office/drawing/2014/main" id="{7EC83872-445D-C24B-91BF-B6BC728E0E27}"/>
                  </a:ext>
                </a:extLst>
              </p:cNvPr>
              <p:cNvCxnSpPr>
                <a:cxnSpLocks/>
              </p:cNvCxnSpPr>
              <p:nvPr/>
            </p:nvCxnSpPr>
            <p:spPr>
              <a:xfrm>
                <a:off x="5316324" y="7227319"/>
                <a:ext cx="0" cy="179610"/>
              </a:xfrm>
              <a:prstGeom prst="line">
                <a:avLst/>
              </a:prstGeom>
              <a:noFill/>
              <a:ln w="12700" cap="flat" cmpd="sng" algn="ctr">
                <a:solidFill>
                  <a:sysClr val="windowText" lastClr="000000"/>
                </a:solidFill>
                <a:prstDash val="solid"/>
                <a:miter lim="800000"/>
              </a:ln>
              <a:effectLst/>
            </p:spPr>
          </p:cxnSp>
          <p:cxnSp>
            <p:nvCxnSpPr>
              <p:cNvPr id="64" name="Straight Connector 63">
                <a:extLst>
                  <a:ext uri="{FF2B5EF4-FFF2-40B4-BE49-F238E27FC236}">
                    <a16:creationId xmlns:a16="http://schemas.microsoft.com/office/drawing/2014/main" id="{8445D21A-9CE3-8344-A609-678DDF82888E}"/>
                  </a:ext>
                </a:extLst>
              </p:cNvPr>
              <p:cNvCxnSpPr>
                <a:cxnSpLocks/>
              </p:cNvCxnSpPr>
              <p:nvPr/>
            </p:nvCxnSpPr>
            <p:spPr>
              <a:xfrm>
                <a:off x="4413412" y="7227319"/>
                <a:ext cx="0" cy="179610"/>
              </a:xfrm>
              <a:prstGeom prst="line">
                <a:avLst/>
              </a:prstGeom>
              <a:noFill/>
              <a:ln w="12700" cap="flat" cmpd="sng" algn="ctr">
                <a:solidFill>
                  <a:sysClr val="windowText" lastClr="000000"/>
                </a:solidFill>
                <a:prstDash val="solid"/>
                <a:miter lim="800000"/>
              </a:ln>
              <a:effectLst/>
            </p:spPr>
          </p:cxnSp>
          <p:cxnSp>
            <p:nvCxnSpPr>
              <p:cNvPr id="65" name="Straight Connector 64">
                <a:extLst>
                  <a:ext uri="{FF2B5EF4-FFF2-40B4-BE49-F238E27FC236}">
                    <a16:creationId xmlns:a16="http://schemas.microsoft.com/office/drawing/2014/main" id="{F82A513A-9394-3643-9ADB-3D548C5FE8B9}"/>
                  </a:ext>
                </a:extLst>
              </p:cNvPr>
              <p:cNvCxnSpPr>
                <a:cxnSpLocks/>
              </p:cNvCxnSpPr>
              <p:nvPr/>
            </p:nvCxnSpPr>
            <p:spPr>
              <a:xfrm>
                <a:off x="3510500" y="7227319"/>
                <a:ext cx="0" cy="179610"/>
              </a:xfrm>
              <a:prstGeom prst="line">
                <a:avLst/>
              </a:prstGeom>
              <a:noFill/>
              <a:ln w="12700" cap="flat" cmpd="sng" algn="ctr">
                <a:solidFill>
                  <a:sysClr val="windowText" lastClr="000000"/>
                </a:solidFill>
                <a:prstDash val="solid"/>
                <a:miter lim="800000"/>
              </a:ln>
              <a:effectLst/>
            </p:spPr>
          </p:cxnSp>
          <p:cxnSp>
            <p:nvCxnSpPr>
              <p:cNvPr id="66" name="Straight Connector 65">
                <a:extLst>
                  <a:ext uri="{FF2B5EF4-FFF2-40B4-BE49-F238E27FC236}">
                    <a16:creationId xmlns:a16="http://schemas.microsoft.com/office/drawing/2014/main" id="{1A69218A-FA56-2845-8DF9-F8186CA4DAA4}"/>
                  </a:ext>
                </a:extLst>
              </p:cNvPr>
              <p:cNvCxnSpPr>
                <a:cxnSpLocks/>
              </p:cNvCxnSpPr>
              <p:nvPr/>
            </p:nvCxnSpPr>
            <p:spPr>
              <a:xfrm>
                <a:off x="2607588" y="7227319"/>
                <a:ext cx="0" cy="179610"/>
              </a:xfrm>
              <a:prstGeom prst="line">
                <a:avLst/>
              </a:prstGeom>
              <a:noFill/>
              <a:ln w="12700" cap="flat" cmpd="sng" algn="ctr">
                <a:solidFill>
                  <a:sysClr val="windowText" lastClr="000000"/>
                </a:solidFill>
                <a:prstDash val="solid"/>
                <a:miter lim="800000"/>
              </a:ln>
              <a:effectLst/>
            </p:spPr>
          </p:cxnSp>
          <p:cxnSp>
            <p:nvCxnSpPr>
              <p:cNvPr id="67" name="Straight Connector 66">
                <a:extLst>
                  <a:ext uri="{FF2B5EF4-FFF2-40B4-BE49-F238E27FC236}">
                    <a16:creationId xmlns:a16="http://schemas.microsoft.com/office/drawing/2014/main" id="{EB321C7E-A9EB-3744-9070-C6EF442D8C45}"/>
                  </a:ext>
                </a:extLst>
              </p:cNvPr>
              <p:cNvCxnSpPr>
                <a:cxnSpLocks/>
              </p:cNvCxnSpPr>
              <p:nvPr/>
            </p:nvCxnSpPr>
            <p:spPr>
              <a:xfrm>
                <a:off x="1704676" y="7227319"/>
                <a:ext cx="0" cy="179610"/>
              </a:xfrm>
              <a:prstGeom prst="line">
                <a:avLst/>
              </a:prstGeom>
              <a:noFill/>
              <a:ln w="12700" cap="flat" cmpd="sng" algn="ctr">
                <a:solidFill>
                  <a:sysClr val="windowText" lastClr="000000"/>
                </a:solidFill>
                <a:prstDash val="solid"/>
                <a:miter lim="800000"/>
              </a:ln>
              <a:effectLst/>
            </p:spPr>
          </p:cxnSp>
          <p:sp>
            <p:nvSpPr>
              <p:cNvPr id="68" name="Text Box 2">
                <a:extLst>
                  <a:ext uri="{FF2B5EF4-FFF2-40B4-BE49-F238E27FC236}">
                    <a16:creationId xmlns:a16="http://schemas.microsoft.com/office/drawing/2014/main" id="{B36BAC17-69F3-7B41-AD56-F46ADB1AC780}"/>
                  </a:ext>
                </a:extLst>
              </p:cNvPr>
              <p:cNvSpPr txBox="1">
                <a:spLocks noChangeArrowheads="1"/>
              </p:cNvSpPr>
              <p:nvPr/>
            </p:nvSpPr>
            <p:spPr bwMode="auto">
              <a:xfrm>
                <a:off x="630806" y="7386919"/>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 </a:t>
                </a:r>
              </a:p>
            </p:txBody>
          </p:sp>
          <mc:AlternateContent xmlns:mc="http://schemas.openxmlformats.org/markup-compatibility/2006" xmlns:a14="http://schemas.microsoft.com/office/drawing/2010/main">
            <mc:Choice Requires="a14">
              <p:sp>
                <p:nvSpPr>
                  <p:cNvPr id="69" name="Text Box 2">
                    <a:extLst>
                      <a:ext uri="{FF2B5EF4-FFF2-40B4-BE49-F238E27FC236}">
                        <a16:creationId xmlns:a16="http://schemas.microsoft.com/office/drawing/2014/main" id="{18596D60-6185-FD4A-A286-B7A1099220F0}"/>
                      </a:ext>
                    </a:extLst>
                  </p:cNvPr>
                  <p:cNvSpPr txBox="1">
                    <a:spLocks noChangeArrowheads="1"/>
                  </p:cNvSpPr>
                  <p:nvPr/>
                </p:nvSpPr>
                <p:spPr bwMode="auto">
                  <a:xfrm>
                    <a:off x="5072826" y="7466119"/>
                    <a:ext cx="510135"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5</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5</m:t>
                                </m:r>
                              </m:den>
                            </m:f>
                          </m:e>
                        </m:box>
                        <m: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m:t>
                        </m:r>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 </a:t>
                    </a:r>
                  </a:p>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69" name="Text Box 2">
                    <a:extLst>
                      <a:ext uri="{FF2B5EF4-FFF2-40B4-BE49-F238E27FC236}">
                        <a16:creationId xmlns:a16="http://schemas.microsoft.com/office/drawing/2014/main" id="{18596D60-6185-FD4A-A286-B7A1099220F0}"/>
                      </a:ext>
                    </a:extLst>
                  </p:cNvPr>
                  <p:cNvSpPr txBox="1">
                    <a:spLocks noRot="1" noChangeAspect="1" noMove="1" noResize="1" noEditPoints="1" noAdjustHandles="1" noChangeArrowheads="1" noChangeShapeType="1" noTextEdit="1"/>
                  </p:cNvSpPr>
                  <p:nvPr/>
                </p:nvSpPr>
                <p:spPr bwMode="auto">
                  <a:xfrm>
                    <a:off x="5072826" y="7466119"/>
                    <a:ext cx="510135" cy="311322"/>
                  </a:xfrm>
                  <a:prstGeom prst="rect">
                    <a:avLst/>
                  </a:prstGeom>
                  <a:blipFill>
                    <a:blip r:embed="rId9"/>
                    <a:stretch>
                      <a:fillRect t="-23077" r="-2381"/>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0" name="Text Box 2">
                    <a:extLst>
                      <a:ext uri="{FF2B5EF4-FFF2-40B4-BE49-F238E27FC236}">
                        <a16:creationId xmlns:a16="http://schemas.microsoft.com/office/drawing/2014/main" id="{145E7D71-CCB5-8C4A-A7A9-D5FFBAA36FA4}"/>
                      </a:ext>
                    </a:extLst>
                  </p:cNvPr>
                  <p:cNvSpPr txBox="1">
                    <a:spLocks noChangeArrowheads="1"/>
                  </p:cNvSpPr>
                  <p:nvPr/>
                </p:nvSpPr>
                <p:spPr bwMode="auto">
                  <a:xfrm>
                    <a:off x="1532611" y="7386919"/>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5</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70" name="Text Box 2">
                    <a:extLst>
                      <a:ext uri="{FF2B5EF4-FFF2-40B4-BE49-F238E27FC236}">
                        <a16:creationId xmlns:a16="http://schemas.microsoft.com/office/drawing/2014/main" id="{145E7D71-CCB5-8C4A-A7A9-D5FFBAA36FA4}"/>
                      </a:ext>
                    </a:extLst>
                  </p:cNvPr>
                  <p:cNvSpPr txBox="1">
                    <a:spLocks noRot="1" noChangeAspect="1" noMove="1" noResize="1" noEditPoints="1" noAdjustHandles="1" noChangeArrowheads="1" noChangeShapeType="1" noTextEdit="1"/>
                  </p:cNvSpPr>
                  <p:nvPr/>
                </p:nvSpPr>
                <p:spPr bwMode="auto">
                  <a:xfrm>
                    <a:off x="1532611" y="7386919"/>
                    <a:ext cx="341916" cy="311322"/>
                  </a:xfrm>
                  <a:prstGeom prst="rect">
                    <a:avLst/>
                  </a:prstGeom>
                  <a:blipFill>
                    <a:blip r:embed="rId10"/>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6" name="Text Box 2">
                    <a:extLst>
                      <a:ext uri="{FF2B5EF4-FFF2-40B4-BE49-F238E27FC236}">
                        <a16:creationId xmlns:a16="http://schemas.microsoft.com/office/drawing/2014/main" id="{192D2645-4559-5B46-B384-AFFE49A3CA26}"/>
                      </a:ext>
                    </a:extLst>
                  </p:cNvPr>
                  <p:cNvSpPr txBox="1">
                    <a:spLocks noChangeArrowheads="1"/>
                  </p:cNvSpPr>
                  <p:nvPr/>
                </p:nvSpPr>
                <p:spPr bwMode="auto">
                  <a:xfrm>
                    <a:off x="2435522" y="738966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2</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5</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86" name="Text Box 2">
                    <a:extLst>
                      <a:ext uri="{FF2B5EF4-FFF2-40B4-BE49-F238E27FC236}">
                        <a16:creationId xmlns:a16="http://schemas.microsoft.com/office/drawing/2014/main" id="{192D2645-4559-5B46-B384-AFFE49A3CA26}"/>
                      </a:ext>
                    </a:extLst>
                  </p:cNvPr>
                  <p:cNvSpPr txBox="1">
                    <a:spLocks noRot="1" noChangeAspect="1" noMove="1" noResize="1" noEditPoints="1" noAdjustHandles="1" noChangeArrowheads="1" noChangeShapeType="1" noTextEdit="1"/>
                  </p:cNvSpPr>
                  <p:nvPr/>
                </p:nvSpPr>
                <p:spPr bwMode="auto">
                  <a:xfrm>
                    <a:off x="2435522" y="7389665"/>
                    <a:ext cx="341916" cy="311322"/>
                  </a:xfrm>
                  <a:prstGeom prst="rect">
                    <a:avLst/>
                  </a:prstGeom>
                  <a:blipFill>
                    <a:blip r:embed="rId11"/>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7" name="Text Box 2">
                    <a:extLst>
                      <a:ext uri="{FF2B5EF4-FFF2-40B4-BE49-F238E27FC236}">
                        <a16:creationId xmlns:a16="http://schemas.microsoft.com/office/drawing/2014/main" id="{C9314F78-B114-AA43-986B-A37AF0CCC9DE}"/>
                      </a:ext>
                    </a:extLst>
                  </p:cNvPr>
                  <p:cNvSpPr txBox="1">
                    <a:spLocks noChangeArrowheads="1"/>
                  </p:cNvSpPr>
                  <p:nvPr/>
                </p:nvSpPr>
                <p:spPr bwMode="auto">
                  <a:xfrm>
                    <a:off x="3336758" y="738255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3</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5</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87" name="Text Box 2">
                    <a:extLst>
                      <a:ext uri="{FF2B5EF4-FFF2-40B4-BE49-F238E27FC236}">
                        <a16:creationId xmlns:a16="http://schemas.microsoft.com/office/drawing/2014/main" id="{C9314F78-B114-AA43-986B-A37AF0CCC9DE}"/>
                      </a:ext>
                    </a:extLst>
                  </p:cNvPr>
                  <p:cNvSpPr txBox="1">
                    <a:spLocks noRot="1" noChangeAspect="1" noMove="1" noResize="1" noEditPoints="1" noAdjustHandles="1" noChangeArrowheads="1" noChangeShapeType="1" noTextEdit="1"/>
                  </p:cNvSpPr>
                  <p:nvPr/>
                </p:nvSpPr>
                <p:spPr bwMode="auto">
                  <a:xfrm>
                    <a:off x="3336758" y="7382555"/>
                    <a:ext cx="341916" cy="311322"/>
                  </a:xfrm>
                  <a:prstGeom prst="rect">
                    <a:avLst/>
                  </a:prstGeom>
                  <a:blipFill>
                    <a:blip r:embed="rId12"/>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8" name="Text Box 2">
                    <a:extLst>
                      <a:ext uri="{FF2B5EF4-FFF2-40B4-BE49-F238E27FC236}">
                        <a16:creationId xmlns:a16="http://schemas.microsoft.com/office/drawing/2014/main" id="{845330DB-5082-C74B-B5B9-8C3B07DD1930}"/>
                      </a:ext>
                    </a:extLst>
                  </p:cNvPr>
                  <p:cNvSpPr txBox="1">
                    <a:spLocks noChangeArrowheads="1"/>
                  </p:cNvSpPr>
                  <p:nvPr/>
                </p:nvSpPr>
                <p:spPr bwMode="auto">
                  <a:xfrm>
                    <a:off x="4231763" y="73891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5</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88" name="Text Box 2">
                    <a:extLst>
                      <a:ext uri="{FF2B5EF4-FFF2-40B4-BE49-F238E27FC236}">
                        <a16:creationId xmlns:a16="http://schemas.microsoft.com/office/drawing/2014/main" id="{845330DB-5082-C74B-B5B9-8C3B07DD1930}"/>
                      </a:ext>
                    </a:extLst>
                  </p:cNvPr>
                  <p:cNvSpPr txBox="1">
                    <a:spLocks noRot="1" noChangeAspect="1" noMove="1" noResize="1" noEditPoints="1" noAdjustHandles="1" noChangeArrowheads="1" noChangeShapeType="1" noTextEdit="1"/>
                  </p:cNvSpPr>
                  <p:nvPr/>
                </p:nvSpPr>
                <p:spPr bwMode="auto">
                  <a:xfrm>
                    <a:off x="4231763" y="7389195"/>
                    <a:ext cx="341916" cy="311322"/>
                  </a:xfrm>
                  <a:prstGeom prst="rect">
                    <a:avLst/>
                  </a:prstGeom>
                  <a:blipFill>
                    <a:blip r:embed="rId13"/>
                    <a:stretch>
                      <a:fillRect/>
                    </a:stretch>
                  </a:blipFill>
                  <a:ln w="9525">
                    <a:noFill/>
                    <a:miter lim="800000"/>
                    <a:headEnd/>
                    <a:tailEnd/>
                  </a:ln>
                </p:spPr>
                <p:txBody>
                  <a:bodyPr/>
                  <a:lstStyle/>
                  <a:p>
                    <a:r>
                      <a:rPr lang="en-US">
                        <a:noFill/>
                      </a:rPr>
                      <a:t> </a:t>
                    </a:r>
                  </a:p>
                </p:txBody>
              </p:sp>
            </mc:Fallback>
          </mc:AlternateContent>
        </p:grpSp>
      </p:grpSp>
      <p:sp>
        <p:nvSpPr>
          <p:cNvPr id="12" name="Title 1">
            <a:extLst>
              <a:ext uri="{FF2B5EF4-FFF2-40B4-BE49-F238E27FC236}">
                <a16:creationId xmlns:a16="http://schemas.microsoft.com/office/drawing/2014/main" id="{AA9DD706-6EAE-4537-AFA5-EC0D8D0D6177}"/>
              </a:ext>
            </a:extLst>
          </p:cNvPr>
          <p:cNvSpPr>
            <a:spLocks noGrp="1"/>
          </p:cNvSpPr>
          <p:nvPr>
            <p:ph type="title"/>
          </p:nvPr>
        </p:nvSpPr>
        <p:spPr>
          <a:xfrm>
            <a:off x="410308" y="249116"/>
            <a:ext cx="11371384" cy="1356360"/>
          </a:xfrm>
        </p:spPr>
        <p:txBody>
          <a:bodyPr/>
          <a:lstStyle/>
          <a:p>
            <a:pPr algn="ctr"/>
            <a:r>
              <a:rPr lang="en-US" dirty="0"/>
              <a:t>Using Manipulatives and Representations</a:t>
            </a:r>
            <a:br>
              <a:rPr lang="en-US" dirty="0"/>
            </a:br>
            <a:r>
              <a:rPr lang="en-US" sz="2700" dirty="0"/>
              <a:t>comparing fractions</a:t>
            </a:r>
          </a:p>
        </p:txBody>
      </p:sp>
      <p:sp>
        <p:nvSpPr>
          <p:cNvPr id="13" name="Content Placeholder 2">
            <a:extLst>
              <a:ext uri="{FF2B5EF4-FFF2-40B4-BE49-F238E27FC236}">
                <a16:creationId xmlns:a16="http://schemas.microsoft.com/office/drawing/2014/main" id="{9415A9C7-D351-4843-A480-ED0976333415}"/>
              </a:ext>
            </a:extLst>
          </p:cNvPr>
          <p:cNvSpPr txBox="1">
            <a:spLocks/>
          </p:cNvSpPr>
          <p:nvPr/>
        </p:nvSpPr>
        <p:spPr>
          <a:xfrm>
            <a:off x="1166451" y="1605476"/>
            <a:ext cx="9872871" cy="4244339"/>
          </a:xfrm>
          <a:prstGeom prst="rect">
            <a:avLst/>
          </a:prstGeom>
        </p:spPr>
        <p:txBody>
          <a:bodyPr vert="horz" lIns="91440" tIns="45720" rIns="91440" bIns="45720" rtlCol="0">
            <a:normAutofit/>
          </a:bodyPr>
          <a:lstStyle>
            <a:lvl1pPr marL="461963" indent="-350838" algn="l" defTabSz="914377" rtl="0" eaLnBrk="1" latinLnBrk="0" hangingPunct="1">
              <a:lnSpc>
                <a:spcPct val="90000"/>
              </a:lnSpc>
              <a:spcBef>
                <a:spcPts val="1400"/>
              </a:spcBef>
              <a:buClr>
                <a:schemeClr val="bg2">
                  <a:lumMod val="20000"/>
                  <a:lumOff val="80000"/>
                </a:schemeClr>
              </a:buClr>
              <a:buSzPct val="80000"/>
              <a:buFont typeface="Wingdings" panose="05000000000000000000" pitchFamily="2" charset="2"/>
              <a:buChar char="Ø"/>
              <a:defRPr sz="2200" kern="1200">
                <a:solidFill>
                  <a:schemeClr val="bg2">
                    <a:lumMod val="20000"/>
                    <a:lumOff val="80000"/>
                  </a:schemeClr>
                </a:solidFill>
                <a:latin typeface="Times New Roman" panose="02020603050405020304" pitchFamily="18" charset="0"/>
                <a:ea typeface="+mn-ea"/>
                <a:cs typeface="Times New Roman" panose="02020603050405020304" pitchFamily="18" charset="0"/>
              </a:defRPr>
            </a:lvl1pPr>
            <a:lvl2pPr marL="803275" indent="-231775" algn="l" defTabSz="914377" rtl="0" eaLnBrk="1" latinLnBrk="0" hangingPunct="1">
              <a:lnSpc>
                <a:spcPct val="90000"/>
              </a:lnSpc>
              <a:spcBef>
                <a:spcPts val="200"/>
              </a:spcBef>
              <a:spcAft>
                <a:spcPts val="400"/>
              </a:spcAft>
              <a:buClr>
                <a:schemeClr val="bg2">
                  <a:lumMod val="20000"/>
                  <a:lumOff val="80000"/>
                </a:schemeClr>
              </a:buClr>
              <a:buSzPct val="80000"/>
              <a:buFont typeface="Wingdings" panose="05000000000000000000" pitchFamily="2" charset="2"/>
              <a:buChar char="§"/>
              <a:defRPr sz="2000" kern="1200">
                <a:solidFill>
                  <a:schemeClr val="bg2">
                    <a:lumMod val="20000"/>
                    <a:lumOff val="80000"/>
                  </a:schemeClr>
                </a:solidFill>
                <a:latin typeface="Times New Roman" panose="02020603050405020304" pitchFamily="18" charset="0"/>
                <a:ea typeface="+mn-ea"/>
                <a:cs typeface="Times New Roman" panose="02020603050405020304" pitchFamily="18" charset="0"/>
              </a:defRPr>
            </a:lvl2pPr>
            <a:lvl3pPr marL="1085850" indent="-230188" algn="l" defTabSz="914377" rtl="0" eaLnBrk="1" latinLnBrk="0" hangingPunct="1">
              <a:lnSpc>
                <a:spcPct val="90000"/>
              </a:lnSpc>
              <a:spcBef>
                <a:spcPts val="200"/>
              </a:spcBef>
              <a:spcAft>
                <a:spcPts val="400"/>
              </a:spcAft>
              <a:buClr>
                <a:schemeClr val="bg2">
                  <a:lumMod val="20000"/>
                  <a:lumOff val="80000"/>
                </a:schemeClr>
              </a:buClr>
              <a:buSzPct val="80000"/>
              <a:buFont typeface="Wingdings" panose="05000000000000000000" pitchFamily="2" charset="2"/>
              <a:buChar char="ü"/>
              <a:defRPr sz="1800" kern="1200">
                <a:solidFill>
                  <a:schemeClr val="bg2">
                    <a:lumMod val="20000"/>
                    <a:lumOff val="80000"/>
                  </a:schemeClr>
                </a:solidFill>
                <a:latin typeface="Times New Roman" panose="02020603050405020304" pitchFamily="18" charset="0"/>
                <a:ea typeface="+mn-ea"/>
                <a:cs typeface="Times New Roman" panose="02020603050405020304" pitchFamily="18" charset="0"/>
              </a:defRPr>
            </a:lvl3pPr>
            <a:lvl4pPr marL="1376363" indent="-230188" algn="l" defTabSz="914377" rtl="0" eaLnBrk="1" latinLnBrk="0" hangingPunct="1">
              <a:lnSpc>
                <a:spcPct val="90000"/>
              </a:lnSpc>
              <a:spcBef>
                <a:spcPts val="200"/>
              </a:spcBef>
              <a:spcAft>
                <a:spcPts val="400"/>
              </a:spcAft>
              <a:buClr>
                <a:schemeClr val="bg2">
                  <a:lumMod val="20000"/>
                  <a:lumOff val="80000"/>
                </a:schemeClr>
              </a:buClr>
              <a:buSzPct val="80000"/>
              <a:buFont typeface="Courier New" panose="02070309020205020404" pitchFamily="49" charset="0"/>
              <a:buChar char="o"/>
              <a:defRPr sz="1600" kern="1200">
                <a:solidFill>
                  <a:schemeClr val="bg2">
                    <a:lumMod val="20000"/>
                    <a:lumOff val="80000"/>
                  </a:schemeClr>
                </a:solidFill>
                <a:latin typeface="Times New Roman" panose="02020603050405020304" pitchFamily="18" charset="0"/>
                <a:ea typeface="+mn-ea"/>
                <a:cs typeface="Times New Roman" panose="02020603050405020304" pitchFamily="18" charset="0"/>
              </a:defRPr>
            </a:lvl4pPr>
            <a:lvl5pPr marL="1598613" indent="-231775" algn="l" defTabSz="914377" rtl="0" eaLnBrk="1" latinLnBrk="0" hangingPunct="1">
              <a:lnSpc>
                <a:spcPct val="90000"/>
              </a:lnSpc>
              <a:spcBef>
                <a:spcPts val="200"/>
              </a:spcBef>
              <a:spcAft>
                <a:spcPts val="400"/>
              </a:spcAft>
              <a:buClr>
                <a:schemeClr val="bg2">
                  <a:lumMod val="20000"/>
                  <a:lumOff val="80000"/>
                </a:schemeClr>
              </a:buClr>
              <a:buSzPct val="80000"/>
              <a:buFont typeface="Corbel" pitchFamily="34" charset="0"/>
              <a:buChar char="•"/>
              <a:defRPr sz="1600" kern="1200">
                <a:solidFill>
                  <a:schemeClr val="bg2">
                    <a:lumMod val="20000"/>
                    <a:lumOff val="80000"/>
                  </a:schemeClr>
                </a:solidFill>
                <a:latin typeface="Times New Roman" panose="02020603050405020304" pitchFamily="18" charset="0"/>
                <a:ea typeface="+mn-ea"/>
                <a:cs typeface="Times New Roman" panose="02020603050405020304" pitchFamily="18" charset="0"/>
              </a:defRPr>
            </a:lvl5pPr>
            <a:lvl6pPr marL="1599960"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899953"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199945"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499938"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0" indent="0" algn="ctr">
              <a:lnSpc>
                <a:spcPct val="150000"/>
              </a:lnSpc>
              <a:buFont typeface="Wingdings" panose="05000000000000000000" pitchFamily="2" charset="2"/>
              <a:buNone/>
            </a:pPr>
            <a:r>
              <a:rPr lang="en-US" sz="2600" dirty="0"/>
              <a:t>Number Lines</a:t>
            </a:r>
            <a:endParaRPr lang="en-US" dirty="0"/>
          </a:p>
        </p:txBody>
      </p:sp>
      <p:sp>
        <p:nvSpPr>
          <p:cNvPr id="9" name="Content Placeholder 2">
            <a:extLst>
              <a:ext uri="{FF2B5EF4-FFF2-40B4-BE49-F238E27FC236}">
                <a16:creationId xmlns:a16="http://schemas.microsoft.com/office/drawing/2014/main" id="{DC382F71-24BB-4B8C-BC58-C91DF9183480}"/>
              </a:ext>
            </a:extLst>
          </p:cNvPr>
          <p:cNvSpPr txBox="1">
            <a:spLocks/>
          </p:cNvSpPr>
          <p:nvPr/>
        </p:nvSpPr>
        <p:spPr>
          <a:xfrm>
            <a:off x="532582" y="1930657"/>
            <a:ext cx="5338695" cy="4390845"/>
          </a:xfrm>
          <a:prstGeom prst="rect">
            <a:avLst/>
          </a:prstGeom>
        </p:spPr>
        <p:txBody>
          <a:bodyPr vert="horz" lIns="91440" tIns="45720" rIns="91440" bIns="45720" rtlCol="0">
            <a:normAutofit/>
          </a:bodyPr>
          <a:lstStyle>
            <a:lvl1pPr marL="461963" indent="-461963" algn="l" defTabSz="914377" rtl="0" eaLnBrk="1" latinLnBrk="0" hangingPunct="1">
              <a:lnSpc>
                <a:spcPct val="90000"/>
              </a:lnSpc>
              <a:spcBef>
                <a:spcPts val="1400"/>
              </a:spcBef>
              <a:buClr>
                <a:srgbClr val="570100"/>
              </a:buClr>
              <a:buSzPct val="80000"/>
              <a:buFont typeface="Wingdings" panose="05000000000000000000" pitchFamily="2" charset="2"/>
              <a:buChar char="Ø"/>
              <a:defRPr sz="2800" kern="1200">
                <a:solidFill>
                  <a:srgbClr val="570100"/>
                </a:solidFill>
                <a:latin typeface="Times New Roman" panose="02020603050405020304" pitchFamily="18" charset="0"/>
                <a:ea typeface="+mn-ea"/>
                <a:cs typeface="Times New Roman" panose="02020603050405020304" pitchFamily="18" charset="0"/>
              </a:defRPr>
            </a:lvl1pPr>
            <a:lvl2pPr marL="914400" indent="-450850" algn="l" defTabSz="914377" rtl="0" eaLnBrk="1" latinLnBrk="0" hangingPunct="1">
              <a:lnSpc>
                <a:spcPct val="90000"/>
              </a:lnSpc>
              <a:spcBef>
                <a:spcPts val="200"/>
              </a:spcBef>
              <a:spcAft>
                <a:spcPts val="400"/>
              </a:spcAft>
              <a:buClr>
                <a:srgbClr val="570100"/>
              </a:buClr>
              <a:buSzPct val="80000"/>
              <a:buFont typeface="Wingdings" panose="05000000000000000000" pitchFamily="2" charset="2"/>
              <a:buChar char="§"/>
              <a:defRPr sz="2600" kern="1200">
                <a:solidFill>
                  <a:srgbClr val="570100"/>
                </a:solidFill>
                <a:latin typeface="Times New Roman" panose="02020603050405020304" pitchFamily="18" charset="0"/>
                <a:ea typeface="+mn-ea"/>
                <a:cs typeface="Times New Roman" panose="02020603050405020304" pitchFamily="18" charset="0"/>
              </a:defRPr>
            </a:lvl2pPr>
            <a:lvl3pPr marL="1377950" indent="-463550" algn="l" defTabSz="914377" rtl="0" eaLnBrk="1" latinLnBrk="0" hangingPunct="1">
              <a:lnSpc>
                <a:spcPct val="90000"/>
              </a:lnSpc>
              <a:spcBef>
                <a:spcPts val="200"/>
              </a:spcBef>
              <a:spcAft>
                <a:spcPts val="400"/>
              </a:spcAft>
              <a:buClr>
                <a:srgbClr val="570100"/>
              </a:buClr>
              <a:buSzPct val="80000"/>
              <a:buFont typeface="Wingdings" panose="05000000000000000000" pitchFamily="2" charset="2"/>
              <a:buChar char="ü"/>
              <a:tabLst>
                <a:tab pos="1377950" algn="l"/>
              </a:tabLst>
              <a:defRPr sz="2400" kern="1200">
                <a:solidFill>
                  <a:srgbClr val="570100"/>
                </a:solidFill>
                <a:latin typeface="Times New Roman" panose="02020603050405020304" pitchFamily="18" charset="0"/>
                <a:ea typeface="+mn-ea"/>
                <a:cs typeface="Times New Roman" panose="02020603050405020304" pitchFamily="18" charset="0"/>
              </a:defRPr>
            </a:lvl3pPr>
            <a:lvl4pPr marL="1828800" indent="-450850" algn="l" defTabSz="914377" rtl="0" eaLnBrk="1" latinLnBrk="0" hangingPunct="1">
              <a:lnSpc>
                <a:spcPct val="90000"/>
              </a:lnSpc>
              <a:spcBef>
                <a:spcPts val="200"/>
              </a:spcBef>
              <a:spcAft>
                <a:spcPts val="400"/>
              </a:spcAft>
              <a:buClr>
                <a:srgbClr val="570100"/>
              </a:buClr>
              <a:buSzPct val="80000"/>
              <a:buFont typeface="Courier New" panose="02070309020205020404" pitchFamily="49" charset="0"/>
              <a:buChar char="o"/>
              <a:defRPr sz="2200" kern="1200">
                <a:solidFill>
                  <a:srgbClr val="570100"/>
                </a:solidFill>
                <a:latin typeface="Times New Roman" panose="02020603050405020304" pitchFamily="18" charset="0"/>
                <a:ea typeface="+mn-ea"/>
                <a:cs typeface="Times New Roman" panose="02020603050405020304" pitchFamily="18" charset="0"/>
              </a:defRPr>
            </a:lvl4pPr>
            <a:lvl5pPr marL="2292350" indent="-463550" algn="l" defTabSz="914377" rtl="0" eaLnBrk="1" latinLnBrk="0" hangingPunct="1">
              <a:lnSpc>
                <a:spcPct val="90000"/>
              </a:lnSpc>
              <a:spcBef>
                <a:spcPts val="200"/>
              </a:spcBef>
              <a:spcAft>
                <a:spcPts val="400"/>
              </a:spcAft>
              <a:buClr>
                <a:srgbClr val="570100"/>
              </a:buClr>
              <a:buSzPct val="80000"/>
              <a:buFont typeface="Corbel" pitchFamily="34" charset="0"/>
              <a:buChar char="•"/>
              <a:defRPr sz="2000" kern="1200">
                <a:solidFill>
                  <a:srgbClr val="570100"/>
                </a:solidFill>
                <a:latin typeface="Times New Roman" panose="02020603050405020304" pitchFamily="18" charset="0"/>
                <a:ea typeface="+mn-ea"/>
                <a:cs typeface="Times New Roman" panose="02020603050405020304" pitchFamily="18" charset="0"/>
              </a:defRPr>
            </a:lvl5pPr>
            <a:lvl6pPr marL="1599960"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899953"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199945"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499938"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0" indent="0" algn="ctr">
              <a:buFont typeface="Wingdings" panose="05000000000000000000" pitchFamily="2" charset="2"/>
              <a:buNone/>
            </a:pPr>
            <a:r>
              <a:rPr lang="en-US" sz="2400" dirty="0">
                <a:solidFill>
                  <a:schemeClr val="tx1"/>
                </a:solidFill>
                <a:latin typeface="Century Gothic" panose="020B0502020202020204" pitchFamily="34" charset="0"/>
              </a:rPr>
              <a:t>Relative Size</a:t>
            </a:r>
          </a:p>
        </p:txBody>
      </p:sp>
      <p:sp>
        <p:nvSpPr>
          <p:cNvPr id="10" name="Content Placeholder 3">
            <a:extLst>
              <a:ext uri="{FF2B5EF4-FFF2-40B4-BE49-F238E27FC236}">
                <a16:creationId xmlns:a16="http://schemas.microsoft.com/office/drawing/2014/main" id="{25CD4E85-8240-4EE4-8D95-F64AC6906440}"/>
              </a:ext>
            </a:extLst>
          </p:cNvPr>
          <p:cNvSpPr txBox="1">
            <a:spLocks/>
          </p:cNvSpPr>
          <p:nvPr/>
        </p:nvSpPr>
        <p:spPr>
          <a:xfrm>
            <a:off x="6096000" y="1930657"/>
            <a:ext cx="5368195" cy="4390845"/>
          </a:xfrm>
          <a:prstGeom prst="rect">
            <a:avLst/>
          </a:prstGeom>
        </p:spPr>
        <p:txBody>
          <a:bodyPr vert="horz" lIns="91440" tIns="45720" rIns="91440" bIns="45720" rtlCol="0">
            <a:normAutofit/>
          </a:bodyPr>
          <a:lstStyle>
            <a:lvl1pPr marL="461963" indent="-461963" algn="l" defTabSz="914377" rtl="0" eaLnBrk="1" latinLnBrk="0" hangingPunct="1">
              <a:lnSpc>
                <a:spcPct val="90000"/>
              </a:lnSpc>
              <a:spcBef>
                <a:spcPts val="1400"/>
              </a:spcBef>
              <a:buClr>
                <a:srgbClr val="570100"/>
              </a:buClr>
              <a:buSzPct val="80000"/>
              <a:buFont typeface="Wingdings" panose="05000000000000000000" pitchFamily="2" charset="2"/>
              <a:buChar char="Ø"/>
              <a:defRPr sz="3000" kern="1200">
                <a:solidFill>
                  <a:srgbClr val="570100"/>
                </a:solidFill>
                <a:latin typeface="Times New Roman" panose="02020603050405020304" pitchFamily="18" charset="0"/>
                <a:ea typeface="+mn-ea"/>
                <a:cs typeface="Times New Roman" panose="02020603050405020304" pitchFamily="18" charset="0"/>
              </a:defRPr>
            </a:lvl1pPr>
            <a:lvl2pPr marL="914400" indent="-450850" algn="l" defTabSz="914377" rtl="0" eaLnBrk="1" latinLnBrk="0" hangingPunct="1">
              <a:lnSpc>
                <a:spcPct val="90000"/>
              </a:lnSpc>
              <a:spcBef>
                <a:spcPts val="200"/>
              </a:spcBef>
              <a:spcAft>
                <a:spcPts val="400"/>
              </a:spcAft>
              <a:buClr>
                <a:srgbClr val="570100"/>
              </a:buClr>
              <a:buSzPct val="80000"/>
              <a:buFont typeface="Wingdings" panose="05000000000000000000" pitchFamily="2" charset="2"/>
              <a:buChar char="§"/>
              <a:defRPr sz="2800" kern="1200">
                <a:solidFill>
                  <a:srgbClr val="570100"/>
                </a:solidFill>
                <a:latin typeface="Times New Roman" panose="02020603050405020304" pitchFamily="18" charset="0"/>
                <a:ea typeface="+mn-ea"/>
                <a:cs typeface="Times New Roman" panose="02020603050405020304" pitchFamily="18" charset="0"/>
              </a:defRPr>
            </a:lvl2pPr>
            <a:lvl3pPr marL="1377950" indent="-463550" algn="l" defTabSz="914377" rtl="0" eaLnBrk="1" latinLnBrk="0" hangingPunct="1">
              <a:lnSpc>
                <a:spcPct val="90000"/>
              </a:lnSpc>
              <a:spcBef>
                <a:spcPts val="200"/>
              </a:spcBef>
              <a:spcAft>
                <a:spcPts val="400"/>
              </a:spcAft>
              <a:buClr>
                <a:srgbClr val="570100"/>
              </a:buClr>
              <a:buSzPct val="80000"/>
              <a:buFont typeface="Wingdings" panose="05000000000000000000" pitchFamily="2" charset="2"/>
              <a:buChar char="ü"/>
              <a:defRPr sz="2600" kern="1200">
                <a:solidFill>
                  <a:srgbClr val="570100"/>
                </a:solidFill>
                <a:latin typeface="Times New Roman" panose="02020603050405020304" pitchFamily="18" charset="0"/>
                <a:ea typeface="+mn-ea"/>
                <a:cs typeface="Times New Roman" panose="02020603050405020304" pitchFamily="18" charset="0"/>
              </a:defRPr>
            </a:lvl3pPr>
            <a:lvl4pPr marL="1828800" indent="-450850" algn="l" defTabSz="914377" rtl="0" eaLnBrk="1" latinLnBrk="0" hangingPunct="1">
              <a:lnSpc>
                <a:spcPct val="90000"/>
              </a:lnSpc>
              <a:spcBef>
                <a:spcPts val="200"/>
              </a:spcBef>
              <a:spcAft>
                <a:spcPts val="400"/>
              </a:spcAft>
              <a:buClr>
                <a:srgbClr val="570100"/>
              </a:buClr>
              <a:buSzPct val="80000"/>
              <a:buFont typeface="Courier New" panose="02070309020205020404" pitchFamily="49" charset="0"/>
              <a:buChar char="o"/>
              <a:defRPr sz="2400" kern="1200">
                <a:solidFill>
                  <a:srgbClr val="570100"/>
                </a:solidFill>
                <a:latin typeface="Times New Roman" panose="02020603050405020304" pitchFamily="18" charset="0"/>
                <a:ea typeface="+mn-ea"/>
                <a:cs typeface="Times New Roman" panose="02020603050405020304" pitchFamily="18" charset="0"/>
              </a:defRPr>
            </a:lvl4pPr>
            <a:lvl5pPr marL="2292350" indent="-463550" algn="l" defTabSz="914377" rtl="0" eaLnBrk="1" latinLnBrk="0" hangingPunct="1">
              <a:lnSpc>
                <a:spcPct val="90000"/>
              </a:lnSpc>
              <a:spcBef>
                <a:spcPts val="200"/>
              </a:spcBef>
              <a:spcAft>
                <a:spcPts val="400"/>
              </a:spcAft>
              <a:buClr>
                <a:srgbClr val="570100"/>
              </a:buClr>
              <a:buSzPct val="80000"/>
              <a:buFont typeface="Corbel" pitchFamily="34" charset="0"/>
              <a:buChar char="•"/>
              <a:defRPr sz="2200" kern="1200">
                <a:solidFill>
                  <a:srgbClr val="570100"/>
                </a:solidFill>
                <a:latin typeface="Times New Roman" panose="02020603050405020304" pitchFamily="18" charset="0"/>
                <a:ea typeface="+mn-ea"/>
                <a:cs typeface="Times New Roman" panose="02020603050405020304" pitchFamily="18" charset="0"/>
              </a:defRPr>
            </a:lvl5pPr>
            <a:lvl6pPr marL="1599960"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899953"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199945"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499938"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0" indent="0" algn="ctr">
              <a:buFont typeface="Wingdings" panose="05000000000000000000" pitchFamily="2" charset="2"/>
              <a:buNone/>
            </a:pPr>
            <a:r>
              <a:rPr lang="en-US" sz="2400" dirty="0">
                <a:solidFill>
                  <a:schemeClr val="tx1"/>
                </a:solidFill>
                <a:latin typeface="Century Gothic" panose="020B0502020202020204" pitchFamily="34" charset="0"/>
              </a:rPr>
              <a:t>Benchmark Numbers</a:t>
            </a:r>
          </a:p>
        </p:txBody>
      </p:sp>
      <p:grpSp>
        <p:nvGrpSpPr>
          <p:cNvPr id="130" name="Group 129">
            <a:extLst>
              <a:ext uri="{FF2B5EF4-FFF2-40B4-BE49-F238E27FC236}">
                <a16:creationId xmlns:a16="http://schemas.microsoft.com/office/drawing/2014/main" id="{CEAE4145-A43B-6849-AB9F-45C8EB26237F}"/>
              </a:ext>
            </a:extLst>
          </p:cNvPr>
          <p:cNvGrpSpPr/>
          <p:nvPr/>
        </p:nvGrpSpPr>
        <p:grpSpPr>
          <a:xfrm>
            <a:off x="6386889" y="2597159"/>
            <a:ext cx="5265777" cy="1452239"/>
            <a:chOff x="6439389" y="4095121"/>
            <a:chExt cx="5265777" cy="1452239"/>
          </a:xfrm>
        </p:grpSpPr>
        <p:sp>
          <p:nvSpPr>
            <p:cNvPr id="91" name="Rectangle 90">
              <a:extLst>
                <a:ext uri="{FF2B5EF4-FFF2-40B4-BE49-F238E27FC236}">
                  <a16:creationId xmlns:a16="http://schemas.microsoft.com/office/drawing/2014/main" id="{5CB3D0B4-8409-514C-99E6-B70B68F4AE41}"/>
                </a:ext>
              </a:extLst>
            </p:cNvPr>
            <p:cNvSpPr/>
            <p:nvPr/>
          </p:nvSpPr>
          <p:spPr>
            <a:xfrm>
              <a:off x="6439389" y="4095121"/>
              <a:ext cx="5265777" cy="1452239"/>
            </a:xfrm>
            <a:prstGeom prst="rect">
              <a:avLst/>
            </a:prstGeom>
            <a:solidFill>
              <a:schemeClr val="bg1"/>
            </a:solid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dirty="0">
                <a:solidFill>
                  <a:prstClr val="black"/>
                </a:solidFill>
              </a:endParaRPr>
            </a:p>
          </p:txBody>
        </p:sp>
        <p:cxnSp>
          <p:nvCxnSpPr>
            <p:cNvPr id="112" name="Straight Arrow Connector 111">
              <a:extLst>
                <a:ext uri="{FF2B5EF4-FFF2-40B4-BE49-F238E27FC236}">
                  <a16:creationId xmlns:a16="http://schemas.microsoft.com/office/drawing/2014/main" id="{09778D1F-F972-7049-841C-F739CDE3121F}"/>
                </a:ext>
              </a:extLst>
            </p:cNvPr>
            <p:cNvCxnSpPr>
              <a:cxnSpLocks/>
            </p:cNvCxnSpPr>
            <p:nvPr/>
          </p:nvCxnSpPr>
          <p:spPr>
            <a:xfrm>
              <a:off x="6612383" y="5089933"/>
              <a:ext cx="4919869" cy="0"/>
            </a:xfrm>
            <a:prstGeom prst="straightConnector1">
              <a:avLst/>
            </a:prstGeom>
            <a:noFill/>
            <a:ln w="12700" cap="flat" cmpd="sng" algn="ctr">
              <a:solidFill>
                <a:sysClr val="windowText" lastClr="000000"/>
              </a:solidFill>
              <a:prstDash val="solid"/>
              <a:miter lim="800000"/>
              <a:headEnd type="triangle"/>
              <a:tailEnd type="triangle"/>
            </a:ln>
            <a:effectLst/>
          </p:spPr>
        </p:cxnSp>
        <p:cxnSp>
          <p:nvCxnSpPr>
            <p:cNvPr id="113" name="Straight Connector 112">
              <a:extLst>
                <a:ext uri="{FF2B5EF4-FFF2-40B4-BE49-F238E27FC236}">
                  <a16:creationId xmlns:a16="http://schemas.microsoft.com/office/drawing/2014/main" id="{9B539C46-F93A-034D-BF9C-C5C5E3026C06}"/>
                </a:ext>
              </a:extLst>
            </p:cNvPr>
            <p:cNvCxnSpPr>
              <a:cxnSpLocks/>
            </p:cNvCxnSpPr>
            <p:nvPr/>
          </p:nvCxnSpPr>
          <p:spPr>
            <a:xfrm>
              <a:off x="6817072" y="5000128"/>
              <a:ext cx="0" cy="179610"/>
            </a:xfrm>
            <a:prstGeom prst="line">
              <a:avLst/>
            </a:prstGeom>
            <a:noFill/>
            <a:ln w="12700" cap="flat" cmpd="sng" algn="ctr">
              <a:solidFill>
                <a:sysClr val="windowText" lastClr="000000"/>
              </a:solidFill>
              <a:prstDash val="solid"/>
              <a:miter lim="800000"/>
            </a:ln>
            <a:effectLst/>
          </p:spPr>
        </p:cxnSp>
        <p:cxnSp>
          <p:nvCxnSpPr>
            <p:cNvPr id="114" name="Straight Connector 113">
              <a:extLst>
                <a:ext uri="{FF2B5EF4-FFF2-40B4-BE49-F238E27FC236}">
                  <a16:creationId xmlns:a16="http://schemas.microsoft.com/office/drawing/2014/main" id="{237909C3-107F-7744-B2DD-5B7C9AE59829}"/>
                </a:ext>
              </a:extLst>
            </p:cNvPr>
            <p:cNvCxnSpPr>
              <a:cxnSpLocks/>
            </p:cNvCxnSpPr>
            <p:nvPr/>
          </p:nvCxnSpPr>
          <p:spPr>
            <a:xfrm>
              <a:off x="11331632" y="5000128"/>
              <a:ext cx="0" cy="179610"/>
            </a:xfrm>
            <a:prstGeom prst="line">
              <a:avLst/>
            </a:prstGeom>
            <a:noFill/>
            <a:ln w="12700" cap="flat" cmpd="sng" algn="ctr">
              <a:solidFill>
                <a:sysClr val="windowText" lastClr="000000"/>
              </a:solidFill>
              <a:prstDash val="solid"/>
              <a:miter lim="800000"/>
            </a:ln>
            <a:effectLst/>
          </p:spPr>
        </p:cxnSp>
        <p:sp>
          <p:nvSpPr>
            <p:cNvPr id="117" name="Text Box 2">
              <a:extLst>
                <a:ext uri="{FF2B5EF4-FFF2-40B4-BE49-F238E27FC236}">
                  <a16:creationId xmlns:a16="http://schemas.microsoft.com/office/drawing/2014/main" id="{624EAB4B-6C8F-FA47-8719-47A688C6972B}"/>
                </a:ext>
              </a:extLst>
            </p:cNvPr>
            <p:cNvSpPr txBox="1">
              <a:spLocks noChangeArrowheads="1"/>
            </p:cNvSpPr>
            <p:nvPr/>
          </p:nvSpPr>
          <p:spPr bwMode="auto">
            <a:xfrm>
              <a:off x="6646114" y="5159728"/>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 </a:t>
              </a:r>
            </a:p>
          </p:txBody>
        </p:sp>
        <p:sp>
          <p:nvSpPr>
            <p:cNvPr id="118" name="Text Box 2">
              <a:extLst>
                <a:ext uri="{FF2B5EF4-FFF2-40B4-BE49-F238E27FC236}">
                  <a16:creationId xmlns:a16="http://schemas.microsoft.com/office/drawing/2014/main" id="{F1762666-6058-EA42-BE88-40E517310D10}"/>
                </a:ext>
              </a:extLst>
            </p:cNvPr>
            <p:cNvSpPr txBox="1">
              <a:spLocks noChangeArrowheads="1"/>
            </p:cNvSpPr>
            <p:nvPr/>
          </p:nvSpPr>
          <p:spPr bwMode="auto">
            <a:xfrm>
              <a:off x="11091309" y="5159728"/>
              <a:ext cx="485360"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 </a:t>
              </a:r>
            </a:p>
          </p:txBody>
        </p:sp>
        <mc:AlternateContent xmlns:mc="http://schemas.openxmlformats.org/markup-compatibility/2006" xmlns:a14="http://schemas.microsoft.com/office/drawing/2010/main">
          <mc:Choice Requires="a14">
            <p:sp>
              <p:nvSpPr>
                <p:cNvPr id="119" name="Text Box 2">
                  <a:extLst>
                    <a:ext uri="{FF2B5EF4-FFF2-40B4-BE49-F238E27FC236}">
                      <a16:creationId xmlns:a16="http://schemas.microsoft.com/office/drawing/2014/main" id="{BD86CE0D-0822-C14E-800A-3C2E6DEDF84E}"/>
                    </a:ext>
                  </a:extLst>
                </p:cNvPr>
                <p:cNvSpPr txBox="1">
                  <a:spLocks noChangeArrowheads="1"/>
                </p:cNvSpPr>
                <p:nvPr/>
              </p:nvSpPr>
              <p:spPr bwMode="auto">
                <a:xfrm>
                  <a:off x="8847472" y="4157116"/>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2</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19" name="Text Box 2">
                  <a:extLst>
                    <a:ext uri="{FF2B5EF4-FFF2-40B4-BE49-F238E27FC236}">
                      <a16:creationId xmlns:a16="http://schemas.microsoft.com/office/drawing/2014/main" id="{BD86CE0D-0822-C14E-800A-3C2E6DEDF84E}"/>
                    </a:ext>
                  </a:extLst>
                </p:cNvPr>
                <p:cNvSpPr txBox="1">
                  <a:spLocks noRot="1" noChangeAspect="1" noMove="1" noResize="1" noEditPoints="1" noAdjustHandles="1" noChangeArrowheads="1" noChangeShapeType="1" noTextEdit="1"/>
                </p:cNvSpPr>
                <p:nvPr/>
              </p:nvSpPr>
              <p:spPr bwMode="auto">
                <a:xfrm>
                  <a:off x="8847472" y="4157116"/>
                  <a:ext cx="341916" cy="311322"/>
                </a:xfrm>
                <a:prstGeom prst="rect">
                  <a:avLst/>
                </a:prstGeom>
                <a:blipFill>
                  <a:blip r:embed="rId14"/>
                  <a:stretch>
                    <a:fillRect/>
                  </a:stretch>
                </a:blipFill>
                <a:ln w="9525">
                  <a:noFill/>
                  <a:miter lim="800000"/>
                  <a:headEnd/>
                  <a:tailEnd/>
                </a:ln>
              </p:spPr>
              <p:txBody>
                <a:bodyPr/>
                <a:lstStyle/>
                <a:p>
                  <a:r>
                    <a:rPr lang="en-US">
                      <a:noFill/>
                    </a:rPr>
                    <a:t> </a:t>
                  </a:r>
                </a:p>
              </p:txBody>
            </p:sp>
          </mc:Fallback>
        </mc:AlternateContent>
        <p:cxnSp>
          <p:nvCxnSpPr>
            <p:cNvPr id="121" name="Straight Arrow Connector 120">
              <a:extLst>
                <a:ext uri="{FF2B5EF4-FFF2-40B4-BE49-F238E27FC236}">
                  <a16:creationId xmlns:a16="http://schemas.microsoft.com/office/drawing/2014/main" id="{C94AD373-F467-4F42-8245-EBE492B58EA5}"/>
                </a:ext>
              </a:extLst>
            </p:cNvPr>
            <p:cNvCxnSpPr>
              <a:cxnSpLocks/>
            </p:cNvCxnSpPr>
            <p:nvPr/>
          </p:nvCxnSpPr>
          <p:spPr>
            <a:xfrm>
              <a:off x="6817086" y="4458635"/>
              <a:ext cx="0" cy="484412"/>
            </a:xfrm>
            <a:prstGeom prst="straightConnector1">
              <a:avLst/>
            </a:prstGeom>
            <a:noFill/>
            <a:ln w="19050" cap="flat" cmpd="sng" algn="ctr">
              <a:solidFill>
                <a:sysClr val="windowText" lastClr="000000"/>
              </a:solidFill>
              <a:prstDash val="solid"/>
              <a:miter lim="800000"/>
              <a:tailEnd type="triangle"/>
            </a:ln>
            <a:effectLst/>
          </p:spPr>
        </p:cxnSp>
        <p:sp>
          <p:nvSpPr>
            <p:cNvPr id="122" name="Text Box 2">
              <a:extLst>
                <a:ext uri="{FF2B5EF4-FFF2-40B4-BE49-F238E27FC236}">
                  <a16:creationId xmlns:a16="http://schemas.microsoft.com/office/drawing/2014/main" id="{FB539B8D-2A05-BB47-A8A2-33351E6807B6}"/>
                </a:ext>
              </a:extLst>
            </p:cNvPr>
            <p:cNvSpPr txBox="1">
              <a:spLocks noChangeArrowheads="1"/>
            </p:cNvSpPr>
            <p:nvPr/>
          </p:nvSpPr>
          <p:spPr bwMode="auto">
            <a:xfrm>
              <a:off x="6655623" y="4191400"/>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 </a:t>
              </a:r>
            </a:p>
          </p:txBody>
        </p:sp>
        <p:cxnSp>
          <p:nvCxnSpPr>
            <p:cNvPr id="123" name="Straight Arrow Connector 122">
              <a:extLst>
                <a:ext uri="{FF2B5EF4-FFF2-40B4-BE49-F238E27FC236}">
                  <a16:creationId xmlns:a16="http://schemas.microsoft.com/office/drawing/2014/main" id="{7FCAAEF7-5EA2-CF43-A6B4-E9E5775185E4}"/>
                </a:ext>
              </a:extLst>
            </p:cNvPr>
            <p:cNvCxnSpPr>
              <a:cxnSpLocks/>
            </p:cNvCxnSpPr>
            <p:nvPr/>
          </p:nvCxnSpPr>
          <p:spPr>
            <a:xfrm>
              <a:off x="9018430" y="4458635"/>
              <a:ext cx="0" cy="578298"/>
            </a:xfrm>
            <a:prstGeom prst="straightConnector1">
              <a:avLst/>
            </a:prstGeom>
            <a:noFill/>
            <a:ln w="19050" cap="flat" cmpd="sng" algn="ctr">
              <a:solidFill>
                <a:sysClr val="windowText" lastClr="000000"/>
              </a:solidFill>
              <a:prstDash val="solid"/>
              <a:miter lim="800000"/>
              <a:tailEnd type="triangle"/>
            </a:ln>
            <a:effectLst/>
          </p:spPr>
        </p:cxnSp>
        <p:sp>
          <p:nvSpPr>
            <p:cNvPr id="124" name="Text Box 2">
              <a:extLst>
                <a:ext uri="{FF2B5EF4-FFF2-40B4-BE49-F238E27FC236}">
                  <a16:creationId xmlns:a16="http://schemas.microsoft.com/office/drawing/2014/main" id="{CCA4428A-8C0E-1D42-9B96-E5FB67423A07}"/>
                </a:ext>
              </a:extLst>
            </p:cNvPr>
            <p:cNvSpPr txBox="1">
              <a:spLocks noChangeArrowheads="1"/>
            </p:cNvSpPr>
            <p:nvPr/>
          </p:nvSpPr>
          <p:spPr bwMode="auto">
            <a:xfrm>
              <a:off x="11094796" y="4186774"/>
              <a:ext cx="485360"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 </a:t>
              </a:r>
            </a:p>
          </p:txBody>
        </p:sp>
        <p:cxnSp>
          <p:nvCxnSpPr>
            <p:cNvPr id="125" name="Straight Arrow Connector 124">
              <a:extLst>
                <a:ext uri="{FF2B5EF4-FFF2-40B4-BE49-F238E27FC236}">
                  <a16:creationId xmlns:a16="http://schemas.microsoft.com/office/drawing/2014/main" id="{2063717E-9B70-DC4F-A1B7-2D7648D7D50B}"/>
                </a:ext>
              </a:extLst>
            </p:cNvPr>
            <p:cNvCxnSpPr>
              <a:cxnSpLocks/>
            </p:cNvCxnSpPr>
            <p:nvPr/>
          </p:nvCxnSpPr>
          <p:spPr>
            <a:xfrm>
              <a:off x="11331632" y="4458635"/>
              <a:ext cx="0" cy="484412"/>
            </a:xfrm>
            <a:prstGeom prst="straightConnector1">
              <a:avLst/>
            </a:prstGeom>
            <a:noFill/>
            <a:ln w="19050" cap="flat" cmpd="sng" algn="ctr">
              <a:solidFill>
                <a:sysClr val="windowText" lastClr="000000"/>
              </a:solidFill>
              <a:prstDash val="solid"/>
              <a:miter lim="800000"/>
              <a:tailEnd type="triangle"/>
            </a:ln>
            <a:effectLst/>
          </p:spPr>
        </p:cxnSp>
      </p:grpSp>
    </p:spTree>
    <p:extLst>
      <p:ext uri="{BB962C8B-B14F-4D97-AF65-F5344CB8AC3E}">
        <p14:creationId xmlns:p14="http://schemas.microsoft.com/office/powerpoint/2010/main" val="23886713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BC053643-5C57-FF4B-8F48-164FB3C200EB}" type="slidenum">
              <a:rPr lang="en-US" kern="0"/>
              <a:pPr>
                <a:defRPr/>
              </a:pPr>
              <a:t>26</a:t>
            </a:fld>
            <a:endParaRPr lang="en-US" kern="0" dirty="0"/>
          </a:p>
        </p:txBody>
      </p:sp>
      <p:grpSp>
        <p:nvGrpSpPr>
          <p:cNvPr id="96" name="Group 95">
            <a:extLst>
              <a:ext uri="{FF2B5EF4-FFF2-40B4-BE49-F238E27FC236}">
                <a16:creationId xmlns:a16="http://schemas.microsoft.com/office/drawing/2014/main" id="{2F4293DB-4A9C-4EBF-A6DB-2CCBE1F4B3AF}"/>
              </a:ext>
            </a:extLst>
          </p:cNvPr>
          <p:cNvGrpSpPr>
            <a:grpSpLocks noChangeAspect="1"/>
          </p:cNvGrpSpPr>
          <p:nvPr/>
        </p:nvGrpSpPr>
        <p:grpSpPr>
          <a:xfrm>
            <a:off x="1399290" y="1848663"/>
            <a:ext cx="4400183" cy="4114800"/>
            <a:chOff x="839787" y="2323750"/>
            <a:chExt cx="4973581" cy="3727845"/>
          </a:xfrm>
          <a:solidFill>
            <a:srgbClr val="E0DCDD"/>
          </a:solidFill>
        </p:grpSpPr>
        <p:sp>
          <p:nvSpPr>
            <p:cNvPr id="97" name="Rectangle 96">
              <a:extLst>
                <a:ext uri="{FF2B5EF4-FFF2-40B4-BE49-F238E27FC236}">
                  <a16:creationId xmlns:a16="http://schemas.microsoft.com/office/drawing/2014/main" id="{88C78489-4482-455B-B99A-478FF917CF9D}"/>
                </a:ext>
              </a:extLst>
            </p:cNvPr>
            <p:cNvSpPr>
              <a:spLocks noChangeAspect="1"/>
            </p:cNvSpPr>
            <p:nvPr/>
          </p:nvSpPr>
          <p:spPr>
            <a:xfrm>
              <a:off x="839787" y="2323750"/>
              <a:ext cx="4973581" cy="3727845"/>
            </a:xfrm>
            <a:prstGeom prst="rect">
              <a:avLst/>
            </a:prstGeom>
            <a:grp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defTabSz="914400">
                <a:defRPr/>
              </a:pPr>
              <a:endParaRPr lang="en-US" kern="0">
                <a:solidFill>
                  <a:prstClr val="black"/>
                </a:solidFill>
                <a:latin typeface="Calibri"/>
              </a:endParaRPr>
            </a:p>
          </p:txBody>
        </p:sp>
        <p:grpSp>
          <p:nvGrpSpPr>
            <p:cNvPr id="98" name="Group 97">
              <a:extLst>
                <a:ext uri="{FF2B5EF4-FFF2-40B4-BE49-F238E27FC236}">
                  <a16:creationId xmlns:a16="http://schemas.microsoft.com/office/drawing/2014/main" id="{80AFE720-270A-43D1-AD92-DE793187B1D4}"/>
                </a:ext>
              </a:extLst>
            </p:cNvPr>
            <p:cNvGrpSpPr/>
            <p:nvPr/>
          </p:nvGrpSpPr>
          <p:grpSpPr>
            <a:xfrm>
              <a:off x="895048" y="2693075"/>
              <a:ext cx="4863058" cy="2996187"/>
              <a:chOff x="895048" y="2693075"/>
              <a:chExt cx="4863058" cy="2996187"/>
            </a:xfrm>
            <a:grpFill/>
          </p:grpSpPr>
          <p:cxnSp>
            <p:nvCxnSpPr>
              <p:cNvPr id="99" name="Straight Arrow Connector 98">
                <a:extLst>
                  <a:ext uri="{FF2B5EF4-FFF2-40B4-BE49-F238E27FC236}">
                    <a16:creationId xmlns:a16="http://schemas.microsoft.com/office/drawing/2014/main" id="{4409DE91-B8C0-43EB-9FDC-B223311F20B8}"/>
                  </a:ext>
                </a:extLst>
              </p:cNvPr>
              <p:cNvCxnSpPr/>
              <p:nvPr/>
            </p:nvCxnSpPr>
            <p:spPr>
              <a:xfrm>
                <a:off x="1134723" y="5114359"/>
                <a:ext cx="4330392" cy="0"/>
              </a:xfrm>
              <a:prstGeom prst="straightConnector1">
                <a:avLst/>
              </a:prstGeom>
              <a:grpFill/>
              <a:ln w="28575" cap="flat" cmpd="sng" algn="ctr">
                <a:solidFill>
                  <a:sysClr val="windowText" lastClr="000000"/>
                </a:solidFill>
                <a:prstDash val="solid"/>
                <a:miter lim="800000"/>
                <a:headEnd type="triangle"/>
                <a:tailEnd type="triangle"/>
              </a:ln>
              <a:effectLst/>
            </p:spPr>
          </p:cxnSp>
          <p:cxnSp>
            <p:nvCxnSpPr>
              <p:cNvPr id="100" name="Straight Connector 99">
                <a:extLst>
                  <a:ext uri="{FF2B5EF4-FFF2-40B4-BE49-F238E27FC236}">
                    <a16:creationId xmlns:a16="http://schemas.microsoft.com/office/drawing/2014/main" id="{61109B6D-3F2A-4C8C-9D1F-C518E685C600}"/>
                  </a:ext>
                </a:extLst>
              </p:cNvPr>
              <p:cNvCxnSpPr/>
              <p:nvPr/>
            </p:nvCxnSpPr>
            <p:spPr>
              <a:xfrm>
                <a:off x="5204538" y="5003618"/>
                <a:ext cx="0" cy="224662"/>
              </a:xfrm>
              <a:prstGeom prst="line">
                <a:avLst/>
              </a:prstGeom>
              <a:grpFill/>
              <a:ln w="28575" cap="flat" cmpd="sng" algn="ctr">
                <a:solidFill>
                  <a:sysClr val="windowText" lastClr="000000"/>
                </a:solidFill>
                <a:prstDash val="solid"/>
                <a:miter lim="800000"/>
              </a:ln>
              <a:effectLst/>
            </p:spPr>
          </p:cxnSp>
          <p:cxnSp>
            <p:nvCxnSpPr>
              <p:cNvPr id="101" name="Straight Connector 100">
                <a:extLst>
                  <a:ext uri="{FF2B5EF4-FFF2-40B4-BE49-F238E27FC236}">
                    <a16:creationId xmlns:a16="http://schemas.microsoft.com/office/drawing/2014/main" id="{77CE1832-AE9B-4E81-8969-9EEC97DAFE17}"/>
                  </a:ext>
                </a:extLst>
              </p:cNvPr>
              <p:cNvCxnSpPr/>
              <p:nvPr/>
            </p:nvCxnSpPr>
            <p:spPr>
              <a:xfrm>
                <a:off x="1376495" y="5003618"/>
                <a:ext cx="0" cy="224662"/>
              </a:xfrm>
              <a:prstGeom prst="line">
                <a:avLst/>
              </a:prstGeom>
              <a:grpFill/>
              <a:ln w="28575" cap="flat" cmpd="sng" algn="ctr">
                <a:solidFill>
                  <a:sysClr val="windowText" lastClr="000000"/>
                </a:solidFill>
                <a:prstDash val="solid"/>
                <a:miter lim="800000"/>
              </a:ln>
              <a:effectLst/>
            </p:spPr>
          </p:cxnSp>
          <p:cxnSp>
            <p:nvCxnSpPr>
              <p:cNvPr id="102" name="Straight Arrow Connector 101">
                <a:extLst>
                  <a:ext uri="{FF2B5EF4-FFF2-40B4-BE49-F238E27FC236}">
                    <a16:creationId xmlns:a16="http://schemas.microsoft.com/office/drawing/2014/main" id="{7A0A49A2-112F-47A8-82C8-BE358D858224}"/>
                  </a:ext>
                </a:extLst>
              </p:cNvPr>
              <p:cNvCxnSpPr/>
              <p:nvPr/>
            </p:nvCxnSpPr>
            <p:spPr>
              <a:xfrm>
                <a:off x="3931300" y="4824688"/>
                <a:ext cx="0" cy="284571"/>
              </a:xfrm>
              <a:prstGeom prst="straightConnector1">
                <a:avLst/>
              </a:prstGeom>
              <a:grpFill/>
              <a:ln w="28575" cap="flat" cmpd="sng" algn="ctr">
                <a:solidFill>
                  <a:sysClr val="windowText" lastClr="000000"/>
                </a:solidFill>
                <a:prstDash val="solid"/>
                <a:miter lim="800000"/>
                <a:tailEnd type="triangle"/>
              </a:ln>
              <a:effectLst/>
            </p:spPr>
          </p:cxnSp>
          <mc:AlternateContent xmlns:mc="http://schemas.openxmlformats.org/markup-compatibility/2006" xmlns:a14="http://schemas.microsoft.com/office/drawing/2010/main">
            <mc:Choice Requires="a14">
              <p:sp>
                <p:nvSpPr>
                  <p:cNvPr id="103" name="Text Box 2">
                    <a:extLst>
                      <a:ext uri="{FF2B5EF4-FFF2-40B4-BE49-F238E27FC236}">
                        <a16:creationId xmlns:a16="http://schemas.microsoft.com/office/drawing/2014/main" id="{A46AB7E9-ED15-4FA0-93BC-72792FB4D5D5}"/>
                      </a:ext>
                    </a:extLst>
                  </p:cNvPr>
                  <p:cNvSpPr txBox="1">
                    <a:spLocks noChangeArrowheads="1"/>
                  </p:cNvSpPr>
                  <p:nvPr/>
                </p:nvSpPr>
                <p:spPr bwMode="auto">
                  <a:xfrm>
                    <a:off x="895048" y="2693075"/>
                    <a:ext cx="4863058" cy="1494598"/>
                  </a:xfrm>
                  <a:prstGeom prst="rect">
                    <a:avLst/>
                  </a:prstGeom>
                  <a:grpFill/>
                  <a:ln w="9525">
                    <a:noFill/>
                    <a:miter lim="800000"/>
                    <a:headEnd/>
                    <a:tailEnd/>
                  </a:ln>
                </p:spPr>
                <p:txBody>
                  <a:bodyPr rot="0" vert="horz" wrap="square" lIns="91440" tIns="45720" rIns="91440" bIns="45720" anchor="ctr" anchorCtr="0">
                    <a:noAutofit/>
                  </a:bodyPr>
                  <a:lstStyle/>
                  <a:p>
                    <a:pPr algn="ctr" defTabSz="914400">
                      <a:defRPr/>
                    </a:pPr>
                    <a14:m>
                      <m:oMath xmlns:m="http://schemas.openxmlformats.org/officeDocument/2006/math">
                        <m:f>
                          <m:fPr>
                            <m:ctrlPr>
                              <a:rPr lang="en-US" sz="24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4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num>
                          <m:den>
                            <m:r>
                              <a:rPr lang="en-US" sz="24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6</m:t>
                            </m:r>
                          </m:den>
                        </m:f>
                      </m:oMath>
                    </a14:m>
                    <a:r>
                      <a:rPr lang="en-US" sz="2400" kern="0" dirty="0">
                        <a:solidFill>
                          <a:prstClr val="black"/>
                        </a:solidFill>
                        <a:latin typeface="Calibri"/>
                        <a:ea typeface="Cambria Math" panose="02040503050406030204" pitchFamily="18" charset="0"/>
                      </a:rPr>
                      <a:t> is here because it is </a:t>
                    </a:r>
                    <a14:m>
                      <m:oMath xmlns:m="http://schemas.openxmlformats.org/officeDocument/2006/math">
                        <m:f>
                          <m:fPr>
                            <m:ctrlPr>
                              <a:rPr lang="en-US" sz="24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4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24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6</m:t>
                            </m:r>
                          </m:den>
                        </m:f>
                      </m:oMath>
                    </a14:m>
                    <a:r>
                      <a:rPr lang="en-US" sz="2400" kern="0" dirty="0">
                        <a:solidFill>
                          <a:prstClr val="black"/>
                        </a:solidFill>
                        <a:latin typeface="Calibri"/>
                        <a:ea typeface="Cambria Math" panose="02040503050406030204" pitchFamily="18" charset="0"/>
                      </a:rPr>
                      <a:t> greater than </a:t>
                    </a:r>
                    <a14:m>
                      <m:oMath xmlns:m="http://schemas.openxmlformats.org/officeDocument/2006/math">
                        <m:f>
                          <m:fPr>
                            <m:ctrlPr>
                              <a:rPr lang="en-US" sz="24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4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3</m:t>
                            </m:r>
                          </m:num>
                          <m:den>
                            <m:r>
                              <a:rPr lang="en-US" sz="24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6</m:t>
                            </m:r>
                          </m:den>
                        </m:f>
                      </m:oMath>
                    </a14:m>
                    <a:r>
                      <a:rPr lang="en-US" sz="2400" kern="0" dirty="0">
                        <a:solidFill>
                          <a:prstClr val="black"/>
                        </a:solidFill>
                        <a:latin typeface="Calibri"/>
                        <a:ea typeface="Cambria Math" panose="02040503050406030204" pitchFamily="18" charset="0"/>
                      </a:rPr>
                      <a:t> , which is equivalent to </a:t>
                    </a:r>
                    <a14:m>
                      <m:oMath xmlns:m="http://schemas.openxmlformats.org/officeDocument/2006/math">
                        <m:f>
                          <m:fPr>
                            <m:ctrlPr>
                              <a:rPr lang="en-US" sz="24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4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24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2</m:t>
                            </m:r>
                          </m:den>
                        </m:f>
                      </m:oMath>
                    </a14:m>
                    <a:r>
                      <a:rPr lang="en-US" sz="2400" kern="0" dirty="0">
                        <a:solidFill>
                          <a:prstClr val="black"/>
                        </a:solidFill>
                        <a:latin typeface="Calibri"/>
                        <a:ea typeface="Cambria Math" panose="02040503050406030204" pitchFamily="18" charset="0"/>
                      </a:rPr>
                      <a:t> .</a:t>
                    </a:r>
                  </a:p>
                </p:txBody>
              </p:sp>
            </mc:Choice>
            <mc:Fallback xmlns="">
              <p:sp>
                <p:nvSpPr>
                  <p:cNvPr id="103" name="Text Box 2">
                    <a:extLst>
                      <a:ext uri="{FF2B5EF4-FFF2-40B4-BE49-F238E27FC236}">
                        <a16:creationId xmlns:a16="http://schemas.microsoft.com/office/drawing/2014/main" id="{A46AB7E9-ED15-4FA0-93BC-72792FB4D5D5}"/>
                      </a:ext>
                    </a:extLst>
                  </p:cNvPr>
                  <p:cNvSpPr txBox="1">
                    <a:spLocks noRot="1" noChangeAspect="1" noMove="1" noResize="1" noEditPoints="1" noAdjustHandles="1" noChangeArrowheads="1" noChangeShapeType="1" noTextEdit="1"/>
                  </p:cNvSpPr>
                  <p:nvPr/>
                </p:nvSpPr>
                <p:spPr bwMode="auto">
                  <a:xfrm>
                    <a:off x="895048" y="2693075"/>
                    <a:ext cx="4863058" cy="1494598"/>
                  </a:xfrm>
                  <a:prstGeom prst="rect">
                    <a:avLst/>
                  </a:prstGeom>
                  <a:blipFill>
                    <a:blip r:embed="rId3"/>
                    <a:stretch>
                      <a:fillRect l="-1135" r="-1135"/>
                    </a:stretch>
                  </a:blipFill>
                  <a:ln w="9525">
                    <a:noFill/>
                    <a:miter lim="800000"/>
                    <a:headEnd/>
                    <a:tailEnd/>
                  </a:ln>
                </p:spPr>
                <p:txBody>
                  <a:bodyPr/>
                  <a:lstStyle/>
                  <a:p>
                    <a:r>
                      <a:rPr lang="en-US">
                        <a:noFill/>
                      </a:rPr>
                      <a:t> </a:t>
                    </a:r>
                  </a:p>
                </p:txBody>
              </p:sp>
            </mc:Fallback>
          </mc:AlternateContent>
          <p:cxnSp>
            <p:nvCxnSpPr>
              <p:cNvPr id="104" name="Straight Arrow Connector 103">
                <a:extLst>
                  <a:ext uri="{FF2B5EF4-FFF2-40B4-BE49-F238E27FC236}">
                    <a16:creationId xmlns:a16="http://schemas.microsoft.com/office/drawing/2014/main" id="{8052281F-53C6-44F5-B04A-873582D0E546}"/>
                  </a:ext>
                </a:extLst>
              </p:cNvPr>
              <p:cNvCxnSpPr/>
              <p:nvPr/>
            </p:nvCxnSpPr>
            <p:spPr>
              <a:xfrm>
                <a:off x="3295795" y="4824688"/>
                <a:ext cx="0" cy="284571"/>
              </a:xfrm>
              <a:prstGeom prst="straightConnector1">
                <a:avLst/>
              </a:prstGeom>
              <a:grpFill/>
              <a:ln w="28575" cap="flat" cmpd="sng" algn="ctr">
                <a:solidFill>
                  <a:sysClr val="windowText" lastClr="000000"/>
                </a:solidFill>
                <a:prstDash val="solid"/>
                <a:miter lim="800000"/>
                <a:tailEnd type="triangle"/>
              </a:ln>
              <a:effectLst/>
            </p:spPr>
          </p:cxnSp>
          <mc:AlternateContent xmlns:mc="http://schemas.openxmlformats.org/markup-compatibility/2006" xmlns:a14="http://schemas.microsoft.com/office/drawing/2010/main">
            <mc:Choice Requires="a14">
              <p:sp>
                <p:nvSpPr>
                  <p:cNvPr id="105" name="Text Box 2">
                    <a:extLst>
                      <a:ext uri="{FF2B5EF4-FFF2-40B4-BE49-F238E27FC236}">
                        <a16:creationId xmlns:a16="http://schemas.microsoft.com/office/drawing/2014/main" id="{DB6CC1B0-E760-436E-A3CB-33D45FCD406E}"/>
                      </a:ext>
                    </a:extLst>
                  </p:cNvPr>
                  <p:cNvSpPr txBox="1">
                    <a:spLocks noChangeArrowheads="1"/>
                  </p:cNvSpPr>
                  <p:nvPr/>
                </p:nvSpPr>
                <p:spPr bwMode="auto">
                  <a:xfrm>
                    <a:off x="3086476" y="5297475"/>
                    <a:ext cx="426885" cy="389412"/>
                  </a:xfrm>
                  <a:prstGeom prst="rect">
                    <a:avLst/>
                  </a:prstGeom>
                  <a:grpFill/>
                  <a:ln w="9525">
                    <a:noFill/>
                    <a:miter lim="800000"/>
                    <a:headEnd/>
                    <a:tailEnd/>
                  </a:ln>
                </p:spPr>
                <p:txBody>
                  <a:bodyPr rot="0" vert="horz" wrap="square" lIns="91440" tIns="45720" rIns="91440" bIns="45720" anchor="ctr" anchorCtr="0">
                    <a:noAutofit/>
                  </a:bodyPr>
                  <a:lstStyle/>
                  <a:p>
                    <a:pPr algn="ctr" defTabSz="914400">
                      <a:defRPr/>
                    </a:pPr>
                    <a14:m>
                      <m:oMath xmlns:m="http://schemas.openxmlformats.org/officeDocument/2006/math">
                        <m:f>
                          <m:fPr>
                            <m:ctrlPr>
                              <a:rPr lang="en-US" sz="24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4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24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2</m:t>
                            </m:r>
                          </m:den>
                        </m:f>
                      </m:oMath>
                    </a14:m>
                    <a:r>
                      <a:rPr lang="en-US" sz="24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05" name="Text Box 2">
                    <a:extLst>
                      <a:ext uri="{FF2B5EF4-FFF2-40B4-BE49-F238E27FC236}">
                        <a16:creationId xmlns:a16="http://schemas.microsoft.com/office/drawing/2014/main" id="{DB6CC1B0-E760-436E-A3CB-33D45FCD406E}"/>
                      </a:ext>
                    </a:extLst>
                  </p:cNvPr>
                  <p:cNvSpPr txBox="1">
                    <a:spLocks noRot="1" noChangeAspect="1" noMove="1" noResize="1" noEditPoints="1" noAdjustHandles="1" noChangeArrowheads="1" noChangeShapeType="1" noTextEdit="1"/>
                  </p:cNvSpPr>
                  <p:nvPr/>
                </p:nvSpPr>
                <p:spPr bwMode="auto">
                  <a:xfrm>
                    <a:off x="3086476" y="5297475"/>
                    <a:ext cx="426885" cy="389412"/>
                  </a:xfrm>
                  <a:prstGeom prst="rect">
                    <a:avLst/>
                  </a:prstGeom>
                  <a:blipFill>
                    <a:blip r:embed="rId4"/>
                    <a:stretch>
                      <a:fillRect b="-11429"/>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6" name="Text Box 2">
                    <a:extLst>
                      <a:ext uri="{FF2B5EF4-FFF2-40B4-BE49-F238E27FC236}">
                        <a16:creationId xmlns:a16="http://schemas.microsoft.com/office/drawing/2014/main" id="{E77E56E5-749D-41D0-A2C5-DBF7B7FD520C}"/>
                      </a:ext>
                    </a:extLst>
                  </p:cNvPr>
                  <p:cNvSpPr txBox="1">
                    <a:spLocks noChangeArrowheads="1"/>
                  </p:cNvSpPr>
                  <p:nvPr/>
                </p:nvSpPr>
                <p:spPr bwMode="auto">
                  <a:xfrm>
                    <a:off x="3717856" y="5298812"/>
                    <a:ext cx="426885" cy="389412"/>
                  </a:xfrm>
                  <a:prstGeom prst="rect">
                    <a:avLst/>
                  </a:prstGeom>
                  <a:grpFill/>
                  <a:ln w="9525">
                    <a:noFill/>
                    <a:miter lim="800000"/>
                    <a:headEnd/>
                    <a:tailEnd/>
                  </a:ln>
                </p:spPr>
                <p:txBody>
                  <a:bodyPr rot="0" vert="horz" wrap="square" lIns="91440" tIns="45720" rIns="91440" bIns="45720" anchor="ctr" anchorCtr="0">
                    <a:noAutofit/>
                  </a:bodyPr>
                  <a:lstStyle/>
                  <a:p>
                    <a:pPr algn="ctr" defTabSz="914400">
                      <a:defRPr/>
                    </a:pPr>
                    <a14:m>
                      <m:oMath xmlns:m="http://schemas.openxmlformats.org/officeDocument/2006/math">
                        <m:f>
                          <m:fPr>
                            <m:ctrlPr>
                              <a:rPr lang="en-US" sz="24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4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num>
                          <m:den>
                            <m:r>
                              <a:rPr lang="en-US" sz="24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6</m:t>
                            </m:r>
                          </m:den>
                        </m:f>
                      </m:oMath>
                    </a14:m>
                    <a:r>
                      <a:rPr lang="en-US" sz="24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68" name="Text Box 2"/>
                  <p:cNvSpPr txBox="1">
                    <a:spLocks noRot="1" noChangeAspect="1" noMove="1" noResize="1" noEditPoints="1" noAdjustHandles="1" noChangeArrowheads="1" noChangeShapeType="1" noTextEdit="1"/>
                  </p:cNvSpPr>
                  <p:nvPr/>
                </p:nvSpPr>
                <p:spPr bwMode="auto">
                  <a:xfrm>
                    <a:off x="3717856" y="5298812"/>
                    <a:ext cx="426885" cy="389412"/>
                  </a:xfrm>
                  <a:prstGeom prst="rect">
                    <a:avLst/>
                  </a:prstGeom>
                  <a:blipFill>
                    <a:blip r:embed="rId5"/>
                    <a:stretch>
                      <a:fillRect b="-5128"/>
                    </a:stretch>
                  </a:blipFill>
                  <a:ln w="9525">
                    <a:noFill/>
                    <a:miter lim="800000"/>
                    <a:headEnd/>
                    <a:tailEnd/>
                  </a:ln>
                </p:spPr>
                <p:txBody>
                  <a:bodyPr/>
                  <a:lstStyle/>
                  <a:p>
                    <a:r>
                      <a:rPr lang="en-US">
                        <a:noFill/>
                      </a:rPr>
                      <a:t> </a:t>
                    </a:r>
                  </a:p>
                </p:txBody>
              </p:sp>
            </mc:Fallback>
          </mc:AlternateContent>
          <p:sp>
            <p:nvSpPr>
              <p:cNvPr id="107" name="Text Box 2">
                <a:extLst>
                  <a:ext uri="{FF2B5EF4-FFF2-40B4-BE49-F238E27FC236}">
                    <a16:creationId xmlns:a16="http://schemas.microsoft.com/office/drawing/2014/main" id="{F95113DB-FAAD-4412-9FF3-94232BECE7C6}"/>
                  </a:ext>
                </a:extLst>
              </p:cNvPr>
              <p:cNvSpPr txBox="1">
                <a:spLocks noChangeArrowheads="1"/>
              </p:cNvSpPr>
              <p:nvPr/>
            </p:nvSpPr>
            <p:spPr bwMode="auto">
              <a:xfrm>
                <a:off x="4991097" y="5299850"/>
                <a:ext cx="426885" cy="389412"/>
              </a:xfrm>
              <a:prstGeom prst="rect">
                <a:avLst/>
              </a:prstGeom>
              <a:grpFill/>
              <a:ln w="9525">
                <a:noFill/>
                <a:miter lim="800000"/>
                <a:headEnd/>
                <a:tailEnd/>
              </a:ln>
            </p:spPr>
            <p:txBody>
              <a:bodyPr rot="0" vert="horz" wrap="square" lIns="91440" tIns="45720" rIns="91440" bIns="45720" anchor="ctr" anchorCtr="0">
                <a:noAutofit/>
              </a:bodyPr>
              <a:lstStyle/>
              <a:p>
                <a:pPr algn="ctr" defTabSz="914400">
                  <a:defRPr/>
                </a:pPr>
                <a:r>
                  <a:rPr lang="en-US" sz="24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 </a:t>
                </a:r>
              </a:p>
            </p:txBody>
          </p:sp>
          <p:sp>
            <p:nvSpPr>
              <p:cNvPr id="108" name="Text Box 2">
                <a:extLst>
                  <a:ext uri="{FF2B5EF4-FFF2-40B4-BE49-F238E27FC236}">
                    <a16:creationId xmlns:a16="http://schemas.microsoft.com/office/drawing/2014/main" id="{5D659A8E-3B8F-4140-BE13-908480B80F74}"/>
                  </a:ext>
                </a:extLst>
              </p:cNvPr>
              <p:cNvSpPr txBox="1">
                <a:spLocks noChangeArrowheads="1"/>
              </p:cNvSpPr>
              <p:nvPr/>
            </p:nvSpPr>
            <p:spPr bwMode="auto">
              <a:xfrm>
                <a:off x="1163051" y="5297475"/>
                <a:ext cx="426885" cy="389412"/>
              </a:xfrm>
              <a:prstGeom prst="rect">
                <a:avLst/>
              </a:prstGeom>
              <a:grpFill/>
              <a:ln w="9525">
                <a:noFill/>
                <a:miter lim="800000"/>
                <a:headEnd/>
                <a:tailEnd/>
              </a:ln>
            </p:spPr>
            <p:txBody>
              <a:bodyPr rot="0" vert="horz" wrap="square" lIns="91440" tIns="45720" rIns="91440" bIns="45720" anchor="ctr" anchorCtr="0">
                <a:noAutofit/>
              </a:bodyPr>
              <a:lstStyle/>
              <a:p>
                <a:pPr algn="ctr" defTabSz="914400">
                  <a:defRPr/>
                </a:pPr>
                <a:r>
                  <a:rPr lang="en-US" sz="24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 </a:t>
                </a:r>
              </a:p>
            </p:txBody>
          </p:sp>
        </p:grpSp>
      </p:grpSp>
      <p:grpSp>
        <p:nvGrpSpPr>
          <p:cNvPr id="109" name="Group 108">
            <a:extLst>
              <a:ext uri="{FF2B5EF4-FFF2-40B4-BE49-F238E27FC236}">
                <a16:creationId xmlns:a16="http://schemas.microsoft.com/office/drawing/2014/main" id="{3D9A90D3-6B10-49A1-9680-97AC0B6653C1}"/>
              </a:ext>
            </a:extLst>
          </p:cNvPr>
          <p:cNvGrpSpPr>
            <a:grpSpLocks noChangeAspect="1"/>
          </p:cNvGrpSpPr>
          <p:nvPr/>
        </p:nvGrpSpPr>
        <p:grpSpPr>
          <a:xfrm>
            <a:off x="6392527" y="1848663"/>
            <a:ext cx="4400183" cy="4114800"/>
            <a:chOff x="6647111" y="2323749"/>
            <a:chExt cx="4816286" cy="3624293"/>
          </a:xfrm>
          <a:solidFill>
            <a:srgbClr val="E0DCDD"/>
          </a:solidFill>
        </p:grpSpPr>
        <p:grpSp>
          <p:nvGrpSpPr>
            <p:cNvPr id="110" name="Group 109">
              <a:extLst>
                <a:ext uri="{FF2B5EF4-FFF2-40B4-BE49-F238E27FC236}">
                  <a16:creationId xmlns:a16="http://schemas.microsoft.com/office/drawing/2014/main" id="{E35E36DB-A8CC-448E-8942-C752DEBDE5F9}"/>
                </a:ext>
              </a:extLst>
            </p:cNvPr>
            <p:cNvGrpSpPr/>
            <p:nvPr/>
          </p:nvGrpSpPr>
          <p:grpSpPr>
            <a:xfrm>
              <a:off x="6647111" y="2323749"/>
              <a:ext cx="4816286" cy="3624293"/>
              <a:chOff x="362736" y="0"/>
              <a:chExt cx="3857625" cy="3857625"/>
            </a:xfrm>
            <a:grpFill/>
          </p:grpSpPr>
          <p:sp>
            <p:nvSpPr>
              <p:cNvPr id="120" name="Rectangle 119">
                <a:extLst>
                  <a:ext uri="{FF2B5EF4-FFF2-40B4-BE49-F238E27FC236}">
                    <a16:creationId xmlns:a16="http://schemas.microsoft.com/office/drawing/2014/main" id="{D4C1FF44-D3EA-403F-BC75-AE86EF285166}"/>
                  </a:ext>
                </a:extLst>
              </p:cNvPr>
              <p:cNvSpPr>
                <a:spLocks noChangeAspect="1"/>
              </p:cNvSpPr>
              <p:nvPr/>
            </p:nvSpPr>
            <p:spPr>
              <a:xfrm>
                <a:off x="362736" y="0"/>
                <a:ext cx="3857625" cy="3857625"/>
              </a:xfrm>
              <a:prstGeom prst="rect">
                <a:avLst/>
              </a:prstGeom>
              <a:solidFill>
                <a:schemeClr val="bg1"/>
              </a:solid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defTabSz="914400">
                  <a:defRPr/>
                </a:pPr>
                <a:endParaRPr lang="en-US" kern="0" dirty="0">
                  <a:solidFill>
                    <a:prstClr val="black"/>
                  </a:solidFill>
                  <a:latin typeface="Calibri"/>
                </a:endParaRPr>
              </a:p>
            </p:txBody>
          </p:sp>
          <mc:AlternateContent xmlns:mc="http://schemas.openxmlformats.org/markup-compatibility/2006" xmlns:a14="http://schemas.microsoft.com/office/drawing/2010/main">
            <mc:Choice Requires="a14">
              <p:sp>
                <p:nvSpPr>
                  <p:cNvPr id="121" name="Text Box 2">
                    <a:extLst>
                      <a:ext uri="{FF2B5EF4-FFF2-40B4-BE49-F238E27FC236}">
                        <a16:creationId xmlns:a16="http://schemas.microsoft.com/office/drawing/2014/main" id="{F410EAC4-2831-465D-8C65-9E10E7DD7A73}"/>
                      </a:ext>
                    </a:extLst>
                  </p:cNvPr>
                  <p:cNvSpPr txBox="1">
                    <a:spLocks noChangeArrowheads="1"/>
                  </p:cNvSpPr>
                  <p:nvPr/>
                </p:nvSpPr>
                <p:spPr bwMode="auto">
                  <a:xfrm>
                    <a:off x="407818" y="48247"/>
                    <a:ext cx="3771899" cy="2062093"/>
                  </a:xfrm>
                  <a:prstGeom prst="rect">
                    <a:avLst/>
                  </a:prstGeom>
                  <a:solidFill>
                    <a:schemeClr val="bg1"/>
                  </a:solidFill>
                  <a:ln w="9525">
                    <a:noFill/>
                    <a:miter lim="800000"/>
                    <a:headEnd/>
                    <a:tailEnd/>
                  </a:ln>
                </p:spPr>
                <p:txBody>
                  <a:bodyPr rot="0" vert="horz" wrap="square" lIns="91440" tIns="45720" rIns="91440" bIns="45720" anchor="t" anchorCtr="0">
                    <a:noAutofit/>
                  </a:bodyPr>
                  <a:lstStyle/>
                  <a:p>
                    <a:pPr algn="ctr" defTabSz="914400">
                      <a:defRPr/>
                    </a:pPr>
                    <a14:m>
                      <m:oMath xmlns:m="http://schemas.openxmlformats.org/officeDocument/2006/math">
                        <m:f>
                          <m:fPr>
                            <m:ctrlPr>
                              <a:rPr lang="en-US" sz="24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4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24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8</m:t>
                            </m:r>
                          </m:den>
                        </m:f>
                      </m:oMath>
                    </a14:m>
                    <a:r>
                      <a:rPr lang="en-US" sz="2400" kern="0" dirty="0">
                        <a:solidFill>
                          <a:prstClr val="black"/>
                        </a:solidFill>
                        <a:latin typeface="Calibri"/>
                        <a:ea typeface="Cambria Math" panose="02040503050406030204" pitchFamily="18" charset="0"/>
                        <a:cs typeface="Times New Roman" panose="02020603050405020304" pitchFamily="18" charset="0"/>
                      </a:rPr>
                      <a:t> is close to 0 because 1 is relatively small compared to 8. </a:t>
                    </a:r>
                    <a14:m>
                      <m:oMath xmlns:m="http://schemas.openxmlformats.org/officeDocument/2006/math">
                        <m:r>
                          <a:rPr lang="en-US" sz="2400"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 </m:t>
                        </m:r>
                        <m:f>
                          <m:fPr>
                            <m:ctrlPr>
                              <a:rPr lang="en-US" sz="24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4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10</m:t>
                            </m:r>
                          </m:num>
                          <m:den>
                            <m:r>
                              <a:rPr lang="en-US" sz="24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12</m:t>
                            </m:r>
                          </m:den>
                        </m:f>
                      </m:oMath>
                    </a14:m>
                    <a:r>
                      <a:rPr lang="en-US" sz="2400" kern="0" dirty="0">
                        <a:solidFill>
                          <a:prstClr val="black"/>
                        </a:solidFill>
                        <a:latin typeface="Calibri"/>
                        <a:ea typeface="Cambria Math" panose="02040503050406030204" pitchFamily="18" charset="0"/>
                        <a:cs typeface="Times New Roman" panose="02020603050405020304" pitchFamily="18" charset="0"/>
                      </a:rPr>
                      <a:t> is close to 1 because 10 is relatively large compared to 12. Therefore </a:t>
                    </a:r>
                    <a14:m>
                      <m:oMath xmlns:m="http://schemas.openxmlformats.org/officeDocument/2006/math">
                        <m:f>
                          <m:fPr>
                            <m:ctrlPr>
                              <a:rPr lang="en-US" sz="24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4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24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5</m:t>
                            </m:r>
                          </m:den>
                        </m:f>
                      </m:oMath>
                    </a14:m>
                    <a:r>
                      <a:rPr lang="en-US" sz="2400" kern="0" dirty="0">
                        <a:solidFill>
                          <a:prstClr val="black"/>
                        </a:solidFill>
                        <a:latin typeface="Calibri"/>
                        <a:ea typeface="Cambria Math" panose="02040503050406030204" pitchFamily="18" charset="0"/>
                        <a:cs typeface="Times New Roman" panose="02020603050405020304" pitchFamily="18" charset="0"/>
                      </a:rPr>
                      <a:t> &lt; </a:t>
                    </a:r>
                    <a14:m>
                      <m:oMath xmlns:m="http://schemas.openxmlformats.org/officeDocument/2006/math">
                        <m:f>
                          <m:fPr>
                            <m:ctrlPr>
                              <a:rPr lang="en-US" sz="24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4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10</m:t>
                            </m:r>
                          </m:num>
                          <m:den>
                            <m:r>
                              <a:rPr lang="en-US" sz="24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12</m:t>
                            </m:r>
                          </m:den>
                        </m:f>
                      </m:oMath>
                    </a14:m>
                    <a:r>
                      <a:rPr lang="en-US" sz="2400" kern="0" dirty="0">
                        <a:solidFill>
                          <a:prstClr val="black"/>
                        </a:solidFill>
                        <a:latin typeface="Calibri"/>
                        <a:ea typeface="Cambria Math" panose="02040503050406030204" pitchFamily="18" charset="0"/>
                        <a:cs typeface="Times New Roman" panose="02020603050405020304" pitchFamily="18" charset="0"/>
                      </a:rPr>
                      <a:t> .</a:t>
                    </a:r>
                  </a:p>
                </p:txBody>
              </p:sp>
            </mc:Choice>
            <mc:Fallback xmlns="">
              <p:sp>
                <p:nvSpPr>
                  <p:cNvPr id="121" name="Text Box 2">
                    <a:extLst>
                      <a:ext uri="{FF2B5EF4-FFF2-40B4-BE49-F238E27FC236}">
                        <a16:creationId xmlns:a16="http://schemas.microsoft.com/office/drawing/2014/main" id="{F410EAC4-2831-465D-8C65-9E10E7DD7A73}"/>
                      </a:ext>
                    </a:extLst>
                  </p:cNvPr>
                  <p:cNvSpPr txBox="1">
                    <a:spLocks noRot="1" noChangeAspect="1" noMove="1" noResize="1" noEditPoints="1" noAdjustHandles="1" noChangeArrowheads="1" noChangeShapeType="1" noTextEdit="1"/>
                  </p:cNvSpPr>
                  <p:nvPr/>
                </p:nvSpPr>
                <p:spPr bwMode="auto">
                  <a:xfrm>
                    <a:off x="407818" y="48247"/>
                    <a:ext cx="3771899" cy="2062093"/>
                  </a:xfrm>
                  <a:prstGeom prst="rect">
                    <a:avLst/>
                  </a:prstGeom>
                  <a:blipFill>
                    <a:blip r:embed="rId6"/>
                    <a:stretch>
                      <a:fillRect l="-294" r="-1765" b="-10286"/>
                    </a:stretch>
                  </a:blipFill>
                  <a:ln w="9525">
                    <a:noFill/>
                    <a:miter lim="800000"/>
                    <a:headEnd/>
                    <a:tailEnd/>
                  </a:ln>
                </p:spPr>
                <p:txBody>
                  <a:bodyPr/>
                  <a:lstStyle/>
                  <a:p>
                    <a:r>
                      <a:rPr lang="en-US">
                        <a:noFill/>
                      </a:rPr>
                      <a:t> </a:t>
                    </a:r>
                  </a:p>
                </p:txBody>
              </p:sp>
            </mc:Fallback>
          </mc:AlternateContent>
        </p:grpSp>
        <p:sp>
          <p:nvSpPr>
            <p:cNvPr id="111" name="Text Box 2">
              <a:extLst>
                <a:ext uri="{FF2B5EF4-FFF2-40B4-BE49-F238E27FC236}">
                  <a16:creationId xmlns:a16="http://schemas.microsoft.com/office/drawing/2014/main" id="{8252000C-B159-400F-B34E-E968AB029A97}"/>
                </a:ext>
              </a:extLst>
            </p:cNvPr>
            <p:cNvSpPr txBox="1">
              <a:spLocks noChangeArrowheads="1"/>
            </p:cNvSpPr>
            <p:nvPr/>
          </p:nvSpPr>
          <p:spPr bwMode="auto">
            <a:xfrm>
              <a:off x="10741425" y="5211705"/>
              <a:ext cx="426885" cy="389412"/>
            </a:xfrm>
            <a:prstGeom prst="rect">
              <a:avLst/>
            </a:prstGeom>
            <a:solidFill>
              <a:schemeClr val="bg1"/>
            </a:solidFill>
            <a:ln w="9525">
              <a:noFill/>
              <a:miter lim="800000"/>
              <a:headEnd/>
              <a:tailEnd/>
            </a:ln>
          </p:spPr>
          <p:txBody>
            <a:bodyPr rot="0" vert="horz" wrap="square" lIns="91440" tIns="45720" rIns="91440" bIns="45720" anchor="ctr" anchorCtr="0">
              <a:noAutofit/>
            </a:bodyPr>
            <a:lstStyle/>
            <a:p>
              <a:pPr algn="ctr" defTabSz="914400">
                <a:defRPr/>
              </a:pPr>
              <a:r>
                <a:rPr lang="en-US" sz="24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 </a:t>
              </a:r>
            </a:p>
          </p:txBody>
        </p:sp>
        <p:sp>
          <p:nvSpPr>
            <p:cNvPr id="112" name="Text Box 2">
              <a:extLst>
                <a:ext uri="{FF2B5EF4-FFF2-40B4-BE49-F238E27FC236}">
                  <a16:creationId xmlns:a16="http://schemas.microsoft.com/office/drawing/2014/main" id="{A889BA85-5D2B-42EC-8ABF-F982EF69DD88}"/>
                </a:ext>
              </a:extLst>
            </p:cNvPr>
            <p:cNvSpPr txBox="1">
              <a:spLocks noChangeArrowheads="1"/>
            </p:cNvSpPr>
            <p:nvPr/>
          </p:nvSpPr>
          <p:spPr bwMode="auto">
            <a:xfrm>
              <a:off x="6913380" y="5209325"/>
              <a:ext cx="426885" cy="389412"/>
            </a:xfrm>
            <a:prstGeom prst="rect">
              <a:avLst/>
            </a:prstGeom>
            <a:solidFill>
              <a:schemeClr val="bg1"/>
            </a:solidFill>
            <a:ln w="9525">
              <a:noFill/>
              <a:miter lim="800000"/>
              <a:headEnd/>
              <a:tailEnd/>
            </a:ln>
          </p:spPr>
          <p:txBody>
            <a:bodyPr rot="0" vert="horz" wrap="square" lIns="91440" tIns="45720" rIns="91440" bIns="45720" anchor="ctr" anchorCtr="0">
              <a:noAutofit/>
            </a:bodyPr>
            <a:lstStyle/>
            <a:p>
              <a:pPr algn="ctr" defTabSz="914400">
                <a:defRPr/>
              </a:pPr>
              <a:r>
                <a:rPr lang="en-US" sz="24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 </a:t>
              </a:r>
            </a:p>
          </p:txBody>
        </p:sp>
        <p:cxnSp>
          <p:nvCxnSpPr>
            <p:cNvPr id="113" name="Straight Arrow Connector 112">
              <a:extLst>
                <a:ext uri="{FF2B5EF4-FFF2-40B4-BE49-F238E27FC236}">
                  <a16:creationId xmlns:a16="http://schemas.microsoft.com/office/drawing/2014/main" id="{543511CB-8DDE-4CE3-AF1F-52B951F5356A}"/>
                </a:ext>
              </a:extLst>
            </p:cNvPr>
            <p:cNvCxnSpPr/>
            <p:nvPr/>
          </p:nvCxnSpPr>
          <p:spPr>
            <a:xfrm>
              <a:off x="6885054" y="5029752"/>
              <a:ext cx="4330391" cy="0"/>
            </a:xfrm>
            <a:prstGeom prst="straightConnector1">
              <a:avLst/>
            </a:prstGeom>
            <a:grpFill/>
            <a:ln w="28575" cap="flat" cmpd="sng" algn="ctr">
              <a:solidFill>
                <a:sysClr val="windowText" lastClr="000000"/>
              </a:solidFill>
              <a:prstDash val="solid"/>
              <a:miter lim="800000"/>
              <a:headEnd type="triangle"/>
              <a:tailEnd type="triangle"/>
            </a:ln>
            <a:effectLst/>
          </p:spPr>
        </p:cxnSp>
        <p:cxnSp>
          <p:nvCxnSpPr>
            <p:cNvPr id="114" name="Straight Connector 113">
              <a:extLst>
                <a:ext uri="{FF2B5EF4-FFF2-40B4-BE49-F238E27FC236}">
                  <a16:creationId xmlns:a16="http://schemas.microsoft.com/office/drawing/2014/main" id="{31F18BDE-EAF4-46B3-A04F-94F90CCEB77E}"/>
                </a:ext>
              </a:extLst>
            </p:cNvPr>
            <p:cNvCxnSpPr/>
            <p:nvPr/>
          </p:nvCxnSpPr>
          <p:spPr>
            <a:xfrm>
              <a:off x="10954868" y="4919011"/>
              <a:ext cx="0" cy="224662"/>
            </a:xfrm>
            <a:prstGeom prst="line">
              <a:avLst/>
            </a:prstGeom>
            <a:grpFill/>
            <a:ln w="28575" cap="flat" cmpd="sng" algn="ctr">
              <a:solidFill>
                <a:sysClr val="windowText" lastClr="000000"/>
              </a:solidFill>
              <a:prstDash val="solid"/>
              <a:miter lim="800000"/>
            </a:ln>
            <a:effectLst/>
          </p:spPr>
        </p:cxnSp>
        <p:cxnSp>
          <p:nvCxnSpPr>
            <p:cNvPr id="115" name="Straight Connector 114">
              <a:extLst>
                <a:ext uri="{FF2B5EF4-FFF2-40B4-BE49-F238E27FC236}">
                  <a16:creationId xmlns:a16="http://schemas.microsoft.com/office/drawing/2014/main" id="{4241769B-CE6F-4A82-9699-4108B10602BC}"/>
                </a:ext>
              </a:extLst>
            </p:cNvPr>
            <p:cNvCxnSpPr/>
            <p:nvPr/>
          </p:nvCxnSpPr>
          <p:spPr>
            <a:xfrm>
              <a:off x="7126822" y="4919011"/>
              <a:ext cx="0" cy="224662"/>
            </a:xfrm>
            <a:prstGeom prst="line">
              <a:avLst/>
            </a:prstGeom>
            <a:grpFill/>
            <a:ln w="28575" cap="flat" cmpd="sng" algn="ctr">
              <a:solidFill>
                <a:sysClr val="windowText" lastClr="000000"/>
              </a:solidFill>
              <a:prstDash val="solid"/>
              <a:miter lim="800000"/>
            </a:ln>
            <a:effectLst/>
          </p:spPr>
        </p:cxnSp>
        <p:cxnSp>
          <p:nvCxnSpPr>
            <p:cNvPr id="116" name="Straight Arrow Connector 115">
              <a:extLst>
                <a:ext uri="{FF2B5EF4-FFF2-40B4-BE49-F238E27FC236}">
                  <a16:creationId xmlns:a16="http://schemas.microsoft.com/office/drawing/2014/main" id="{377BB4DA-F5DA-4B56-9D13-A6F178221222}"/>
                </a:ext>
              </a:extLst>
            </p:cNvPr>
            <p:cNvCxnSpPr/>
            <p:nvPr/>
          </p:nvCxnSpPr>
          <p:spPr>
            <a:xfrm>
              <a:off x="7505463" y="4744302"/>
              <a:ext cx="0" cy="284571"/>
            </a:xfrm>
            <a:prstGeom prst="straightConnector1">
              <a:avLst/>
            </a:prstGeom>
            <a:grpFill/>
            <a:ln w="28575" cap="flat" cmpd="sng" algn="ctr">
              <a:solidFill>
                <a:sysClr val="windowText" lastClr="000000"/>
              </a:solidFill>
              <a:prstDash val="solid"/>
              <a:miter lim="800000"/>
              <a:tailEnd type="triangle"/>
            </a:ln>
            <a:effectLst/>
          </p:spPr>
        </p:cxnSp>
        <mc:AlternateContent xmlns:mc="http://schemas.openxmlformats.org/markup-compatibility/2006" xmlns:a14="http://schemas.microsoft.com/office/drawing/2010/main">
          <mc:Choice Requires="a14">
            <p:sp>
              <p:nvSpPr>
                <p:cNvPr id="117" name="Text Box 2">
                  <a:extLst>
                    <a:ext uri="{FF2B5EF4-FFF2-40B4-BE49-F238E27FC236}">
                      <a16:creationId xmlns:a16="http://schemas.microsoft.com/office/drawing/2014/main" id="{B135B047-73D9-444A-AB2D-54A5C30E3AB6}"/>
                    </a:ext>
                  </a:extLst>
                </p:cNvPr>
                <p:cNvSpPr txBox="1">
                  <a:spLocks noChangeArrowheads="1"/>
                </p:cNvSpPr>
                <p:nvPr/>
              </p:nvSpPr>
              <p:spPr bwMode="auto">
                <a:xfrm>
                  <a:off x="7304792" y="5215711"/>
                  <a:ext cx="426885" cy="389412"/>
                </a:xfrm>
                <a:prstGeom prst="rect">
                  <a:avLst/>
                </a:prstGeom>
                <a:solidFill>
                  <a:schemeClr val="bg1"/>
                </a:solidFill>
                <a:ln w="9525">
                  <a:noFill/>
                  <a:miter lim="800000"/>
                  <a:headEnd/>
                  <a:tailEnd/>
                </a:ln>
              </p:spPr>
              <p:txBody>
                <a:bodyPr rot="0" vert="horz" wrap="square" lIns="91440" tIns="45720" rIns="91440" bIns="45720" anchor="ctr" anchorCtr="0">
                  <a:noAutofit/>
                </a:bodyPr>
                <a:lstStyle/>
                <a:p>
                  <a:pPr algn="ctr" defTabSz="914400">
                    <a:defRPr/>
                  </a:pPr>
                  <a14:m>
                    <m:oMath xmlns:m="http://schemas.openxmlformats.org/officeDocument/2006/math">
                      <m:f>
                        <m:fPr>
                          <m:ctrlPr>
                            <a:rPr lang="en-US" sz="24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4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24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8</m:t>
                          </m:r>
                        </m:den>
                      </m:f>
                    </m:oMath>
                  </a14:m>
                  <a:r>
                    <a:rPr lang="en-US" sz="24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17" name="Text Box 2">
                  <a:extLst>
                    <a:ext uri="{FF2B5EF4-FFF2-40B4-BE49-F238E27FC236}">
                      <a16:creationId xmlns:a16="http://schemas.microsoft.com/office/drawing/2014/main" id="{B135B047-73D9-444A-AB2D-54A5C30E3AB6}"/>
                    </a:ext>
                  </a:extLst>
                </p:cNvPr>
                <p:cNvSpPr txBox="1">
                  <a:spLocks noRot="1" noChangeAspect="1" noMove="1" noResize="1" noEditPoints="1" noAdjustHandles="1" noChangeArrowheads="1" noChangeShapeType="1" noTextEdit="1"/>
                </p:cNvSpPr>
                <p:nvPr/>
              </p:nvSpPr>
              <p:spPr bwMode="auto">
                <a:xfrm>
                  <a:off x="7304792" y="5215711"/>
                  <a:ext cx="426885" cy="389412"/>
                </a:xfrm>
                <a:prstGeom prst="rect">
                  <a:avLst/>
                </a:prstGeom>
                <a:blipFill>
                  <a:blip r:embed="rId7"/>
                  <a:stretch>
                    <a:fillRect t="-5714" b="-25714"/>
                  </a:stretch>
                </a:blipFill>
                <a:ln w="9525">
                  <a:noFill/>
                  <a:miter lim="800000"/>
                  <a:headEnd/>
                  <a:tailEnd/>
                </a:ln>
              </p:spPr>
              <p:txBody>
                <a:bodyPr/>
                <a:lstStyle/>
                <a:p>
                  <a:r>
                    <a:rPr lang="en-US">
                      <a:noFill/>
                    </a:rPr>
                    <a:t> </a:t>
                  </a:r>
                </a:p>
              </p:txBody>
            </p:sp>
          </mc:Fallback>
        </mc:AlternateContent>
        <p:cxnSp>
          <p:nvCxnSpPr>
            <p:cNvPr id="118" name="Straight Arrow Connector 117">
              <a:extLst>
                <a:ext uri="{FF2B5EF4-FFF2-40B4-BE49-F238E27FC236}">
                  <a16:creationId xmlns:a16="http://schemas.microsoft.com/office/drawing/2014/main" id="{FEE16101-64F1-4C4B-BB84-9CC68543A61C}"/>
                </a:ext>
              </a:extLst>
            </p:cNvPr>
            <p:cNvCxnSpPr/>
            <p:nvPr/>
          </p:nvCxnSpPr>
          <p:spPr>
            <a:xfrm>
              <a:off x="10332941" y="4739584"/>
              <a:ext cx="0" cy="284571"/>
            </a:xfrm>
            <a:prstGeom prst="straightConnector1">
              <a:avLst/>
            </a:prstGeom>
            <a:grpFill/>
            <a:ln w="28575" cap="flat" cmpd="sng" algn="ctr">
              <a:solidFill>
                <a:sysClr val="windowText" lastClr="000000"/>
              </a:solidFill>
              <a:prstDash val="solid"/>
              <a:miter lim="800000"/>
              <a:tailEnd type="triangle"/>
            </a:ln>
            <a:effectLst/>
          </p:spPr>
        </p:cxnSp>
        <mc:AlternateContent xmlns:mc="http://schemas.openxmlformats.org/markup-compatibility/2006" xmlns:a14="http://schemas.microsoft.com/office/drawing/2010/main">
          <mc:Choice Requires="a14">
            <p:sp>
              <p:nvSpPr>
                <p:cNvPr id="119" name="Text Box 2">
                  <a:extLst>
                    <a:ext uri="{FF2B5EF4-FFF2-40B4-BE49-F238E27FC236}">
                      <a16:creationId xmlns:a16="http://schemas.microsoft.com/office/drawing/2014/main" id="{A835BE8E-645D-4ED3-8F93-6A75DB1F5B94}"/>
                    </a:ext>
                  </a:extLst>
                </p:cNvPr>
                <p:cNvSpPr txBox="1">
                  <a:spLocks noChangeArrowheads="1"/>
                </p:cNvSpPr>
                <p:nvPr/>
              </p:nvSpPr>
              <p:spPr bwMode="auto">
                <a:xfrm>
                  <a:off x="10132270" y="5203425"/>
                  <a:ext cx="426885" cy="389412"/>
                </a:xfrm>
                <a:prstGeom prst="rect">
                  <a:avLst/>
                </a:prstGeom>
                <a:solidFill>
                  <a:schemeClr val="bg1"/>
                </a:solidFill>
                <a:ln w="9525">
                  <a:noFill/>
                  <a:miter lim="800000"/>
                  <a:headEnd/>
                  <a:tailEnd/>
                </a:ln>
              </p:spPr>
              <p:txBody>
                <a:bodyPr rot="0" vert="horz" wrap="square" lIns="91440" tIns="45720" rIns="91440" bIns="45720" anchor="ctr" anchorCtr="0">
                  <a:noAutofit/>
                </a:bodyPr>
                <a:lstStyle/>
                <a:p>
                  <a:pPr algn="ctr" defTabSz="914400">
                    <a:defRPr/>
                  </a:pPr>
                  <a14:m>
                    <m:oMath xmlns:m="http://schemas.openxmlformats.org/officeDocument/2006/math">
                      <m:f>
                        <m:fPr>
                          <m:ctrlPr>
                            <a:rPr lang="en-US" sz="24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24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10</m:t>
                          </m:r>
                        </m:num>
                        <m:den>
                          <m:r>
                            <a:rPr lang="en-US" sz="24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12</m:t>
                          </m:r>
                        </m:den>
                      </m:f>
                    </m:oMath>
                  </a14:m>
                  <a:r>
                    <a:rPr lang="en-US" sz="24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19" name="Text Box 2">
                  <a:extLst>
                    <a:ext uri="{FF2B5EF4-FFF2-40B4-BE49-F238E27FC236}">
                      <a16:creationId xmlns:a16="http://schemas.microsoft.com/office/drawing/2014/main" id="{A835BE8E-645D-4ED3-8F93-6A75DB1F5B94}"/>
                    </a:ext>
                  </a:extLst>
                </p:cNvPr>
                <p:cNvSpPr txBox="1">
                  <a:spLocks noRot="1" noChangeAspect="1" noMove="1" noResize="1" noEditPoints="1" noAdjustHandles="1" noChangeArrowheads="1" noChangeShapeType="1" noTextEdit="1"/>
                </p:cNvSpPr>
                <p:nvPr/>
              </p:nvSpPr>
              <p:spPr bwMode="auto">
                <a:xfrm>
                  <a:off x="10132270" y="5203425"/>
                  <a:ext cx="426885" cy="389412"/>
                </a:xfrm>
                <a:prstGeom prst="rect">
                  <a:avLst/>
                </a:prstGeom>
                <a:blipFill>
                  <a:blip r:embed="rId8"/>
                  <a:stretch>
                    <a:fillRect b="-9722"/>
                  </a:stretch>
                </a:blipFill>
                <a:ln w="9525">
                  <a:noFill/>
                  <a:miter lim="800000"/>
                  <a:headEnd/>
                  <a:tailEnd/>
                </a:ln>
              </p:spPr>
              <p:txBody>
                <a:bodyPr/>
                <a:lstStyle/>
                <a:p>
                  <a:r>
                    <a:rPr lang="en-US">
                      <a:noFill/>
                    </a:rPr>
                    <a:t> </a:t>
                  </a:r>
                </a:p>
              </p:txBody>
            </p:sp>
          </mc:Fallback>
        </mc:AlternateContent>
      </p:grpSp>
      <p:sp>
        <p:nvSpPr>
          <p:cNvPr id="124" name="Title 1">
            <a:extLst>
              <a:ext uri="{FF2B5EF4-FFF2-40B4-BE49-F238E27FC236}">
                <a16:creationId xmlns:a16="http://schemas.microsoft.com/office/drawing/2014/main" id="{A9936FF7-66F2-404C-ADDF-10BA3C07EEA8}"/>
              </a:ext>
            </a:extLst>
          </p:cNvPr>
          <p:cNvSpPr>
            <a:spLocks noGrp="1"/>
          </p:cNvSpPr>
          <p:nvPr>
            <p:ph type="title"/>
          </p:nvPr>
        </p:nvSpPr>
        <p:spPr>
          <a:xfrm>
            <a:off x="410308" y="249116"/>
            <a:ext cx="11371384" cy="1356360"/>
          </a:xfrm>
        </p:spPr>
        <p:txBody>
          <a:bodyPr/>
          <a:lstStyle/>
          <a:p>
            <a:pPr algn="ctr"/>
            <a:r>
              <a:rPr lang="en-US" dirty="0"/>
              <a:t>Benchmark Numbers &amp; Relative Size</a:t>
            </a:r>
            <a:br>
              <a:rPr lang="en-US" dirty="0"/>
            </a:br>
            <a:r>
              <a:rPr lang="en-US" sz="2700" dirty="0"/>
              <a:t>example explanation</a:t>
            </a:r>
          </a:p>
        </p:txBody>
      </p:sp>
    </p:spTree>
    <p:extLst>
      <p:ext uri="{BB962C8B-B14F-4D97-AF65-F5344CB8AC3E}">
        <p14:creationId xmlns:p14="http://schemas.microsoft.com/office/powerpoint/2010/main" val="17670756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 name="Content Placeholder 5">
                <a:extLst>
                  <a:ext uri="{FF2B5EF4-FFF2-40B4-BE49-F238E27FC236}">
                    <a16:creationId xmlns:a16="http://schemas.microsoft.com/office/drawing/2014/main" id="{C6850A71-2B6A-4F4A-A834-E5C64CE823DC}"/>
                  </a:ext>
                </a:extLst>
              </p:cNvPr>
              <p:cNvSpPr>
                <a:spLocks noGrp="1"/>
              </p:cNvSpPr>
              <p:nvPr>
                <p:ph idx="1"/>
              </p:nvPr>
            </p:nvSpPr>
            <p:spPr>
              <a:xfrm>
                <a:off x="352847" y="1668060"/>
                <a:ext cx="5631406" cy="4481015"/>
              </a:xfrm>
            </p:spPr>
            <p:txBody>
              <a:bodyPr>
                <a:noAutofit/>
              </a:bodyPr>
              <a:lstStyle/>
              <a:p>
                <a:pPr indent="-461963">
                  <a:lnSpc>
                    <a:spcPct val="100000"/>
                  </a:lnSpc>
                </a:pPr>
                <a:r>
                  <a:rPr lang="en-US" sz="2400" dirty="0">
                    <a:solidFill>
                      <a:schemeClr val="tx1"/>
                    </a:solidFill>
                  </a:rPr>
                  <a:t>Making other fractions with unit fractions (greater than or less than 1)</a:t>
                </a:r>
              </a:p>
              <a:p>
                <a:pPr marL="966788" indent="-461963">
                  <a:lnSpc>
                    <a:spcPct val="100000"/>
                  </a:lnSpc>
                  <a:buFont typeface="Wingdings" panose="05000000000000000000" pitchFamily="2" charset="2"/>
                  <a:buChar char="§"/>
                </a:pPr>
                <a:r>
                  <a:rPr lang="en-US" sz="2400" dirty="0">
                    <a:solidFill>
                      <a:schemeClr val="tx1"/>
                    </a:solidFill>
                  </a:rPr>
                  <a:t>Repeated addition or multiplication of unit fractions (</a:t>
                </a:r>
                <a14:m>
                  <m:oMath xmlns:m="http://schemas.openxmlformats.org/officeDocument/2006/math">
                    <m:f>
                      <m:fPr>
                        <m:ctrlPr>
                          <a:rPr lang="en-US" sz="2400" b="0" i="1" smtClean="0">
                            <a:solidFill>
                              <a:schemeClr val="tx1"/>
                            </a:solidFill>
                            <a:latin typeface="Cambria Math" panose="02040503050406030204" pitchFamily="18" charset="0"/>
                          </a:rPr>
                        </m:ctrlPr>
                      </m:fPr>
                      <m:num>
                        <m:r>
                          <a:rPr lang="en-US" sz="2400" b="0" i="1" smtClean="0">
                            <a:solidFill>
                              <a:schemeClr val="tx1"/>
                            </a:solidFill>
                            <a:latin typeface="Cambria Math" panose="02040503050406030204" pitchFamily="18" charset="0"/>
                          </a:rPr>
                          <m:t>1</m:t>
                        </m:r>
                      </m:num>
                      <m:den>
                        <m:r>
                          <a:rPr lang="en-US" sz="2400" b="0" i="1" smtClean="0">
                            <a:solidFill>
                              <a:schemeClr val="tx1"/>
                            </a:solidFill>
                            <a:latin typeface="Cambria Math" panose="02040503050406030204" pitchFamily="18" charset="0"/>
                          </a:rPr>
                          <m:t>3</m:t>
                        </m:r>
                      </m:den>
                    </m:f>
                    <m:r>
                      <a:rPr lang="en-US" sz="2400" b="0" i="1" smtClean="0">
                        <a:solidFill>
                          <a:schemeClr val="tx1"/>
                        </a:solidFill>
                        <a:latin typeface="Cambria Math" panose="02040503050406030204" pitchFamily="18" charset="0"/>
                        <a:ea typeface="Cambria Math" panose="02040503050406030204" pitchFamily="18" charset="0"/>
                      </a:rPr>
                      <m:t>+</m:t>
                    </m:r>
                    <m:f>
                      <m:fPr>
                        <m:ctrlPr>
                          <a:rPr lang="en-US" sz="2400" b="0" i="1" smtClean="0">
                            <a:solidFill>
                              <a:schemeClr val="tx1"/>
                            </a:solidFill>
                            <a:latin typeface="Cambria Math" panose="02040503050406030204" pitchFamily="18" charset="0"/>
                            <a:ea typeface="Cambria Math" panose="02040503050406030204" pitchFamily="18" charset="0"/>
                          </a:rPr>
                        </m:ctrlPr>
                      </m:fPr>
                      <m:num>
                        <m:r>
                          <a:rPr lang="en-US" sz="2400" b="0" i="1" smtClean="0">
                            <a:solidFill>
                              <a:schemeClr val="tx1"/>
                            </a:solidFill>
                            <a:latin typeface="Cambria Math" panose="02040503050406030204" pitchFamily="18" charset="0"/>
                            <a:ea typeface="Cambria Math" panose="02040503050406030204" pitchFamily="18" charset="0"/>
                          </a:rPr>
                          <m:t>1</m:t>
                        </m:r>
                      </m:num>
                      <m:den>
                        <m:r>
                          <a:rPr lang="en-US" sz="2400" b="0" i="1" smtClean="0">
                            <a:solidFill>
                              <a:schemeClr val="tx1"/>
                            </a:solidFill>
                            <a:latin typeface="Cambria Math" panose="02040503050406030204" pitchFamily="18" charset="0"/>
                            <a:ea typeface="Cambria Math" panose="02040503050406030204" pitchFamily="18" charset="0"/>
                          </a:rPr>
                          <m:t>3</m:t>
                        </m:r>
                      </m:den>
                    </m:f>
                    <m:r>
                      <a:rPr lang="en-US" sz="2400" b="0" i="1" smtClean="0">
                        <a:solidFill>
                          <a:schemeClr val="tx1"/>
                        </a:solidFill>
                        <a:latin typeface="Cambria Math" panose="02040503050406030204" pitchFamily="18" charset="0"/>
                        <a:ea typeface="Cambria Math" panose="02040503050406030204" pitchFamily="18" charset="0"/>
                      </a:rPr>
                      <m:t>=</m:t>
                    </m:r>
                    <m:f>
                      <m:fPr>
                        <m:ctrlPr>
                          <a:rPr lang="en-US" sz="2400" b="0" i="1" smtClean="0">
                            <a:solidFill>
                              <a:schemeClr val="tx1"/>
                            </a:solidFill>
                            <a:latin typeface="Cambria Math" panose="02040503050406030204" pitchFamily="18" charset="0"/>
                            <a:ea typeface="Cambria Math" panose="02040503050406030204" pitchFamily="18" charset="0"/>
                          </a:rPr>
                        </m:ctrlPr>
                      </m:fPr>
                      <m:num>
                        <m:r>
                          <a:rPr lang="en-US" sz="2400" b="0" i="1" smtClean="0">
                            <a:solidFill>
                              <a:schemeClr val="tx1"/>
                            </a:solidFill>
                            <a:latin typeface="Cambria Math" panose="02040503050406030204" pitchFamily="18" charset="0"/>
                            <a:ea typeface="Cambria Math" panose="02040503050406030204" pitchFamily="18" charset="0"/>
                          </a:rPr>
                          <m:t>2</m:t>
                        </m:r>
                      </m:num>
                      <m:den>
                        <m:r>
                          <a:rPr lang="en-US" sz="2400" b="0" i="1" smtClean="0">
                            <a:solidFill>
                              <a:schemeClr val="tx1"/>
                            </a:solidFill>
                            <a:latin typeface="Cambria Math" panose="02040503050406030204" pitchFamily="18" charset="0"/>
                            <a:ea typeface="Cambria Math" panose="02040503050406030204" pitchFamily="18" charset="0"/>
                          </a:rPr>
                          <m:t>3</m:t>
                        </m:r>
                      </m:den>
                    </m:f>
                  </m:oMath>
                </a14:m>
                <a:r>
                  <a:rPr lang="en-US" sz="2400" dirty="0">
                    <a:solidFill>
                      <a:schemeClr val="tx1"/>
                    </a:solidFill>
                  </a:rPr>
                  <a:t> or </a:t>
                </a:r>
                <a14:m>
                  <m:oMath xmlns:m="http://schemas.openxmlformats.org/officeDocument/2006/math">
                    <m:r>
                      <a:rPr lang="en-US" sz="2400" b="0" i="1" smtClean="0">
                        <a:solidFill>
                          <a:schemeClr val="tx1"/>
                        </a:solidFill>
                        <a:latin typeface="Cambria Math" panose="02040503050406030204" pitchFamily="18" charset="0"/>
                      </a:rPr>
                      <m:t>2</m:t>
                    </m:r>
                    <m:r>
                      <a:rPr lang="en-US" sz="2400" b="0" i="1" smtClean="0">
                        <a:solidFill>
                          <a:schemeClr val="tx1"/>
                        </a:solidFill>
                        <a:latin typeface="Cambria Math" panose="02040503050406030204" pitchFamily="18" charset="0"/>
                        <a:ea typeface="Cambria Math" panose="02040503050406030204" pitchFamily="18" charset="0"/>
                      </a:rPr>
                      <m:t>×</m:t>
                    </m:r>
                    <m:f>
                      <m:fPr>
                        <m:ctrlPr>
                          <a:rPr lang="en-US" sz="2400" b="0" i="1" smtClean="0">
                            <a:solidFill>
                              <a:schemeClr val="tx1"/>
                            </a:solidFill>
                            <a:latin typeface="Cambria Math" panose="02040503050406030204" pitchFamily="18" charset="0"/>
                            <a:ea typeface="Cambria Math" panose="02040503050406030204" pitchFamily="18" charset="0"/>
                          </a:rPr>
                        </m:ctrlPr>
                      </m:fPr>
                      <m:num>
                        <m:r>
                          <a:rPr lang="en-US" sz="2400" b="0" i="1" smtClean="0">
                            <a:solidFill>
                              <a:schemeClr val="tx1"/>
                            </a:solidFill>
                            <a:latin typeface="Cambria Math" panose="02040503050406030204" pitchFamily="18" charset="0"/>
                            <a:ea typeface="Cambria Math" panose="02040503050406030204" pitchFamily="18" charset="0"/>
                          </a:rPr>
                          <m:t>1</m:t>
                        </m:r>
                      </m:num>
                      <m:den>
                        <m:r>
                          <a:rPr lang="en-US" sz="2400" b="0" i="1" smtClean="0">
                            <a:solidFill>
                              <a:schemeClr val="tx1"/>
                            </a:solidFill>
                            <a:latin typeface="Cambria Math" panose="02040503050406030204" pitchFamily="18" charset="0"/>
                            <a:ea typeface="Cambria Math" panose="02040503050406030204" pitchFamily="18" charset="0"/>
                          </a:rPr>
                          <m:t>3</m:t>
                        </m:r>
                      </m:den>
                    </m:f>
                    <m:r>
                      <a:rPr lang="en-US" sz="2400" b="0" i="1" smtClean="0">
                        <a:solidFill>
                          <a:schemeClr val="tx1"/>
                        </a:solidFill>
                        <a:latin typeface="Cambria Math" panose="02040503050406030204" pitchFamily="18" charset="0"/>
                        <a:ea typeface="Cambria Math" panose="02040503050406030204" pitchFamily="18" charset="0"/>
                      </a:rPr>
                      <m:t>=</m:t>
                    </m:r>
                    <m:f>
                      <m:fPr>
                        <m:ctrlPr>
                          <a:rPr lang="en-US" sz="2400" b="0" i="1" smtClean="0">
                            <a:solidFill>
                              <a:schemeClr val="tx1"/>
                            </a:solidFill>
                            <a:latin typeface="Cambria Math" panose="02040503050406030204" pitchFamily="18" charset="0"/>
                            <a:ea typeface="Cambria Math" panose="02040503050406030204" pitchFamily="18" charset="0"/>
                          </a:rPr>
                        </m:ctrlPr>
                      </m:fPr>
                      <m:num>
                        <m:r>
                          <a:rPr lang="en-US" sz="2400" b="0" i="1" smtClean="0">
                            <a:solidFill>
                              <a:schemeClr val="tx1"/>
                            </a:solidFill>
                            <a:latin typeface="Cambria Math" panose="02040503050406030204" pitchFamily="18" charset="0"/>
                            <a:ea typeface="Cambria Math" panose="02040503050406030204" pitchFamily="18" charset="0"/>
                          </a:rPr>
                          <m:t>2</m:t>
                        </m:r>
                      </m:num>
                      <m:den>
                        <m:r>
                          <a:rPr lang="en-US" sz="2400" b="0" i="1" smtClean="0">
                            <a:solidFill>
                              <a:schemeClr val="tx1"/>
                            </a:solidFill>
                            <a:latin typeface="Cambria Math" panose="02040503050406030204" pitchFamily="18" charset="0"/>
                            <a:ea typeface="Cambria Math" panose="02040503050406030204" pitchFamily="18" charset="0"/>
                          </a:rPr>
                          <m:t>3</m:t>
                        </m:r>
                      </m:den>
                    </m:f>
                  </m:oMath>
                </a14:m>
                <a:r>
                  <a:rPr lang="en-US" sz="2400" dirty="0">
                    <a:solidFill>
                      <a:schemeClr val="tx1"/>
                    </a:solidFill>
                  </a:rPr>
                  <a:t>)</a:t>
                </a:r>
              </a:p>
              <a:p>
                <a:pPr indent="-461963">
                  <a:lnSpc>
                    <a:spcPct val="100000"/>
                  </a:lnSpc>
                </a:pPr>
                <a:r>
                  <a:rPr lang="en-US" sz="2400" dirty="0">
                    <a:solidFill>
                      <a:schemeClr val="tx1"/>
                    </a:solidFill>
                  </a:rPr>
                  <a:t>Representing a unit fraction when the whole is given and vice versa</a:t>
                </a:r>
              </a:p>
              <a:p>
                <a:pPr marL="914400">
                  <a:lnSpc>
                    <a:spcPct val="100000"/>
                  </a:lnSpc>
                  <a:buFont typeface="Wingdings" panose="05000000000000000000" pitchFamily="2" charset="2"/>
                  <a:buChar char="§"/>
                </a:pPr>
                <a:r>
                  <a:rPr lang="en-US" sz="2400" dirty="0">
                    <a:solidFill>
                      <a:schemeClr val="tx1"/>
                    </a:solidFill>
                  </a:rPr>
                  <a:t>Key Understanding</a:t>
                </a:r>
              </a:p>
              <a:p>
                <a:pPr>
                  <a:lnSpc>
                    <a:spcPct val="100000"/>
                  </a:lnSpc>
                </a:pPr>
                <a:endParaRPr lang="en-US" sz="2600" dirty="0">
                  <a:solidFill>
                    <a:schemeClr val="tx1"/>
                  </a:solidFill>
                </a:endParaRPr>
              </a:p>
            </p:txBody>
          </p:sp>
        </mc:Choice>
        <mc:Fallback xmlns="">
          <p:sp>
            <p:nvSpPr>
              <p:cNvPr id="6" name="Content Placeholder 5">
                <a:extLst>
                  <a:ext uri="{FF2B5EF4-FFF2-40B4-BE49-F238E27FC236}">
                    <a16:creationId xmlns:a16="http://schemas.microsoft.com/office/drawing/2014/main" id="{C6850A71-2B6A-4F4A-A834-E5C64CE823DC}"/>
                  </a:ext>
                </a:extLst>
              </p:cNvPr>
              <p:cNvSpPr>
                <a:spLocks noGrp="1" noRot="1" noChangeAspect="1" noMove="1" noResize="1" noEditPoints="1" noAdjustHandles="1" noChangeArrowheads="1" noChangeShapeType="1" noTextEdit="1"/>
              </p:cNvSpPr>
              <p:nvPr>
                <p:ph idx="1"/>
              </p:nvPr>
            </p:nvSpPr>
            <p:spPr>
              <a:xfrm>
                <a:off x="352847" y="1668060"/>
                <a:ext cx="5631406" cy="4481015"/>
              </a:xfrm>
              <a:blipFill>
                <a:blip r:embed="rId3"/>
                <a:stretch>
                  <a:fillRect l="-866" t="-1088" r="-2814"/>
                </a:stretch>
              </a:blipFill>
            </p:spPr>
            <p:txBody>
              <a:bodyPr/>
              <a:lstStyle/>
              <a:p>
                <a:r>
                  <a:rPr lang="en-US">
                    <a:noFill/>
                  </a:rPr>
                  <a:t> </a:t>
                </a:r>
              </a:p>
            </p:txBody>
          </p:sp>
        </mc:Fallback>
      </mc:AlternateContent>
      <p:sp>
        <p:nvSpPr>
          <p:cNvPr id="3" name="Slide Number Placeholder 2">
            <a:extLst>
              <a:ext uri="{FF2B5EF4-FFF2-40B4-BE49-F238E27FC236}">
                <a16:creationId xmlns:a16="http://schemas.microsoft.com/office/drawing/2014/main" id="{6A62F6EC-848A-45C9-880E-C298431548C4}"/>
              </a:ext>
            </a:extLst>
          </p:cNvPr>
          <p:cNvSpPr>
            <a:spLocks noGrp="1"/>
          </p:cNvSpPr>
          <p:nvPr>
            <p:ph type="sldNum" sz="quarter" idx="12"/>
          </p:nvPr>
        </p:nvSpPr>
        <p:spPr/>
        <p:txBody>
          <a:bodyPr/>
          <a:lstStyle/>
          <a:p>
            <a:fld id="{C2926BDF-0A3D-4892-9CBE-21B5FA37E613}" type="slidenum">
              <a:rPr lang="en-US" smtClean="0"/>
              <a:t>27</a:t>
            </a:fld>
            <a:endParaRPr lang="en-US"/>
          </a:p>
        </p:txBody>
      </p:sp>
      <p:sp>
        <p:nvSpPr>
          <p:cNvPr id="13" name="Title 1">
            <a:extLst>
              <a:ext uri="{FF2B5EF4-FFF2-40B4-BE49-F238E27FC236}">
                <a16:creationId xmlns:a16="http://schemas.microsoft.com/office/drawing/2014/main" id="{EE355827-F3AF-4AC1-9FB0-36086FFBC432}"/>
              </a:ext>
            </a:extLst>
          </p:cNvPr>
          <p:cNvSpPr txBox="1">
            <a:spLocks/>
          </p:cNvSpPr>
          <p:nvPr/>
        </p:nvSpPr>
        <p:spPr>
          <a:xfrm>
            <a:off x="529090" y="333555"/>
            <a:ext cx="11168332"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lvl1pPr algn="ctr" defTabSz="914377" rtl="0" eaLnBrk="1" latinLnBrk="0" hangingPunct="1">
              <a:lnSpc>
                <a:spcPct val="90000"/>
              </a:lnSpc>
              <a:spcBef>
                <a:spcPct val="0"/>
              </a:spcBef>
              <a:buNone/>
              <a:defRPr sz="4400" b="1" kern="1200" cap="small" baseline="0">
                <a:solidFill>
                  <a:schemeClr val="bg2">
                    <a:lumMod val="60000"/>
                    <a:lumOff val="40000"/>
                  </a:schemeClr>
                </a:solidFill>
                <a:effectLst>
                  <a:outerShdw blurRad="50800" dist="38100" dir="2700000" algn="tl" rotWithShape="0">
                    <a:prstClr val="black">
                      <a:alpha val="40000"/>
                    </a:prstClr>
                  </a:outerShdw>
                </a:effectLst>
                <a:latin typeface="Times New Roman" panose="02020603050405020304" pitchFamily="18" charset="0"/>
                <a:ea typeface="+mj-ea"/>
                <a:cs typeface="Times New Roman" panose="02020603050405020304" pitchFamily="18" charset="0"/>
              </a:defRPr>
            </a:lvl1pPr>
          </a:lstStyle>
          <a:p>
            <a:r>
              <a:rPr lang="en-US" dirty="0">
                <a:solidFill>
                  <a:srgbClr val="570100"/>
                </a:solidFill>
              </a:rPr>
              <a:t>Representing Fractions with Cuisenaire Rods</a:t>
            </a:r>
          </a:p>
        </p:txBody>
      </p:sp>
      <p:grpSp>
        <p:nvGrpSpPr>
          <p:cNvPr id="49" name="Group 48">
            <a:extLst>
              <a:ext uri="{FF2B5EF4-FFF2-40B4-BE49-F238E27FC236}">
                <a16:creationId xmlns:a16="http://schemas.microsoft.com/office/drawing/2014/main" id="{2B2805F5-AEA7-4F91-8579-7FD6E50C8D0F}"/>
              </a:ext>
            </a:extLst>
          </p:cNvPr>
          <p:cNvGrpSpPr/>
          <p:nvPr/>
        </p:nvGrpSpPr>
        <p:grpSpPr>
          <a:xfrm>
            <a:off x="6040378" y="2468388"/>
            <a:ext cx="5944629" cy="2880360"/>
            <a:chOff x="3123686" y="3268716"/>
            <a:chExt cx="5944629" cy="2880360"/>
          </a:xfrm>
        </p:grpSpPr>
        <p:grpSp>
          <p:nvGrpSpPr>
            <p:cNvPr id="45" name="Group 44">
              <a:extLst>
                <a:ext uri="{FF2B5EF4-FFF2-40B4-BE49-F238E27FC236}">
                  <a16:creationId xmlns:a16="http://schemas.microsoft.com/office/drawing/2014/main" id="{1987ED6D-EF46-482D-AE39-C13A8CA67B9C}"/>
                </a:ext>
              </a:extLst>
            </p:cNvPr>
            <p:cNvGrpSpPr/>
            <p:nvPr/>
          </p:nvGrpSpPr>
          <p:grpSpPr>
            <a:xfrm>
              <a:off x="3123686" y="3268716"/>
              <a:ext cx="5944629" cy="2880360"/>
              <a:chOff x="643673" y="3268716"/>
              <a:chExt cx="5944629" cy="2880360"/>
            </a:xfrm>
          </p:grpSpPr>
          <p:sp>
            <p:nvSpPr>
              <p:cNvPr id="44" name="Rectangle 43">
                <a:extLst>
                  <a:ext uri="{FF2B5EF4-FFF2-40B4-BE49-F238E27FC236}">
                    <a16:creationId xmlns:a16="http://schemas.microsoft.com/office/drawing/2014/main" id="{F73018A6-98CF-4E82-A0ED-3197A29DB9D9}"/>
                  </a:ext>
                </a:extLst>
              </p:cNvPr>
              <p:cNvSpPr/>
              <p:nvPr/>
            </p:nvSpPr>
            <p:spPr>
              <a:xfrm>
                <a:off x="644702" y="3268716"/>
                <a:ext cx="5943600" cy="288036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2" name="Group 41">
                <a:extLst>
                  <a:ext uri="{FF2B5EF4-FFF2-40B4-BE49-F238E27FC236}">
                    <a16:creationId xmlns:a16="http://schemas.microsoft.com/office/drawing/2014/main" id="{B6184A18-5493-4031-ACBB-FC2EC72217D7}"/>
                  </a:ext>
                </a:extLst>
              </p:cNvPr>
              <p:cNvGrpSpPr/>
              <p:nvPr/>
            </p:nvGrpSpPr>
            <p:grpSpPr>
              <a:xfrm>
                <a:off x="643673" y="3325481"/>
                <a:ext cx="5781648" cy="2753851"/>
                <a:chOff x="643673" y="3241401"/>
                <a:chExt cx="5781648" cy="2753851"/>
              </a:xfrm>
            </p:grpSpPr>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FE53875A-E975-4B66-B73A-45234888B87F}"/>
                        </a:ext>
                      </a:extLst>
                    </p:cNvPr>
                    <p:cNvSpPr txBox="1"/>
                    <p:nvPr/>
                  </p:nvSpPr>
                  <p:spPr>
                    <a:xfrm>
                      <a:off x="696557" y="3241401"/>
                      <a:ext cx="2856990" cy="485774"/>
                    </a:xfrm>
                    <a:prstGeom prst="rect">
                      <a:avLst/>
                    </a:prstGeom>
                    <a:noFill/>
                  </p:spPr>
                  <p:txBody>
                    <a:bodyPr wrap="square" rtlCol="0" anchor="ctr">
                      <a:spAutoFit/>
                    </a:bodyPr>
                    <a:lstStyle/>
                    <a:p>
                      <a:r>
                        <a:rPr lang="en-US" dirty="0">
                          <a:solidFill>
                            <a:schemeClr val="tx1"/>
                          </a:solidFill>
                          <a:latin typeface="Times New Roman" panose="02020603050405020304" pitchFamily="18" charset="0"/>
                          <a:cs typeface="Times New Roman" panose="02020603050405020304" pitchFamily="18" charset="0"/>
                        </a:rPr>
                        <a:t>Make </a:t>
                      </a:r>
                      <a14:m>
                        <m:oMath xmlns:m="http://schemas.openxmlformats.org/officeDocument/2006/math">
                          <m:f>
                            <m:fPr>
                              <m:ctrlPr>
                                <a:rPr lang="en-US" i="1" smtClean="0">
                                  <a:solidFill>
                                    <a:schemeClr val="tx1"/>
                                  </a:solidFill>
                                  <a:latin typeface="Cambria Math" panose="02040503050406030204" pitchFamily="18" charset="0"/>
                                  <a:cs typeface="Times New Roman" panose="02020603050405020304" pitchFamily="18" charset="0"/>
                                </a:rPr>
                              </m:ctrlPr>
                            </m:fPr>
                            <m:num>
                              <m:r>
                                <a:rPr lang="en-US" b="0" i="1" smtClean="0">
                                  <a:solidFill>
                                    <a:schemeClr val="tx1"/>
                                  </a:solidFill>
                                  <a:latin typeface="Cambria Math" panose="02040503050406030204" pitchFamily="18" charset="0"/>
                                  <a:cs typeface="Times New Roman" panose="02020603050405020304" pitchFamily="18" charset="0"/>
                                </a:rPr>
                                <m:t>6</m:t>
                              </m:r>
                            </m:num>
                            <m:den>
                              <m:r>
                                <a:rPr lang="en-US" b="0" i="1" smtClean="0">
                                  <a:solidFill>
                                    <a:schemeClr val="tx1"/>
                                  </a:solidFill>
                                  <a:latin typeface="Cambria Math" panose="02040503050406030204" pitchFamily="18" charset="0"/>
                                  <a:cs typeface="Times New Roman" panose="02020603050405020304" pitchFamily="18" charset="0"/>
                                </a:rPr>
                                <m:t>5</m:t>
                              </m:r>
                            </m:den>
                          </m:f>
                        </m:oMath>
                      </a14:m>
                      <a:r>
                        <a:rPr lang="en-US" dirty="0">
                          <a:solidFill>
                            <a:schemeClr val="tx1"/>
                          </a:solidFill>
                          <a:latin typeface="Times New Roman" panose="02020603050405020304" pitchFamily="18" charset="0"/>
                          <a:cs typeface="Times New Roman" panose="02020603050405020304" pitchFamily="18" charset="0"/>
                        </a:rPr>
                        <a:t> based on the whole.</a:t>
                      </a:r>
                    </a:p>
                  </p:txBody>
                </p:sp>
              </mc:Choice>
              <mc:Fallback xmlns="">
                <p:sp>
                  <p:nvSpPr>
                    <p:cNvPr id="21" name="TextBox 20">
                      <a:extLst>
                        <a:ext uri="{FF2B5EF4-FFF2-40B4-BE49-F238E27FC236}">
                          <a16:creationId xmlns:a16="http://schemas.microsoft.com/office/drawing/2014/main" id="{FE53875A-E975-4B66-B73A-45234888B87F}"/>
                        </a:ext>
                      </a:extLst>
                    </p:cNvPr>
                    <p:cNvSpPr txBox="1">
                      <a:spLocks noRot="1" noChangeAspect="1" noMove="1" noResize="1" noEditPoints="1" noAdjustHandles="1" noChangeArrowheads="1" noChangeShapeType="1" noTextEdit="1"/>
                    </p:cNvSpPr>
                    <p:nvPr/>
                  </p:nvSpPr>
                  <p:spPr>
                    <a:xfrm>
                      <a:off x="696557" y="3241401"/>
                      <a:ext cx="2856990" cy="485774"/>
                    </a:xfrm>
                    <a:prstGeom prst="rect">
                      <a:avLst/>
                    </a:prstGeom>
                    <a:blipFill>
                      <a:blip r:embed="rId4"/>
                      <a:stretch>
                        <a:fillRect l="-1706" b="-7595"/>
                      </a:stretch>
                    </a:blipFill>
                  </p:spPr>
                  <p:txBody>
                    <a:bodyPr/>
                    <a:lstStyle/>
                    <a:p>
                      <a:r>
                        <a:rPr lang="en-US">
                          <a:noFill/>
                        </a:rPr>
                        <a:t> </a:t>
                      </a:r>
                    </a:p>
                  </p:txBody>
                </p:sp>
              </mc:Fallback>
            </mc:AlternateContent>
            <p:grpSp>
              <p:nvGrpSpPr>
                <p:cNvPr id="31" name="Group 30">
                  <a:extLst>
                    <a:ext uri="{FF2B5EF4-FFF2-40B4-BE49-F238E27FC236}">
                      <a16:creationId xmlns:a16="http://schemas.microsoft.com/office/drawing/2014/main" id="{B2BD1A67-C5DA-4D66-9AE3-39DDB20162CB}"/>
                    </a:ext>
                  </a:extLst>
                </p:cNvPr>
                <p:cNvGrpSpPr/>
                <p:nvPr/>
              </p:nvGrpSpPr>
              <p:grpSpPr>
                <a:xfrm>
                  <a:off x="643673" y="3837750"/>
                  <a:ext cx="5781648" cy="2157502"/>
                  <a:chOff x="419605" y="3761248"/>
                  <a:chExt cx="5781648" cy="2157502"/>
                </a:xfrm>
              </p:grpSpPr>
              <p:sp>
                <p:nvSpPr>
                  <p:cNvPr id="22" name="Rectangle 21">
                    <a:extLst>
                      <a:ext uri="{FF2B5EF4-FFF2-40B4-BE49-F238E27FC236}">
                        <a16:creationId xmlns:a16="http://schemas.microsoft.com/office/drawing/2014/main" id="{0FB12C31-0304-47BB-8733-5BCB1326F53A}"/>
                      </a:ext>
                    </a:extLst>
                  </p:cNvPr>
                  <p:cNvSpPr/>
                  <p:nvPr/>
                </p:nvSpPr>
                <p:spPr>
                  <a:xfrm>
                    <a:off x="1592677" y="3820792"/>
                    <a:ext cx="3840480" cy="228600"/>
                  </a:xfrm>
                  <a:prstGeom prst="rect">
                    <a:avLst/>
                  </a:prstGeom>
                  <a:solidFill>
                    <a:srgbClr val="00638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3" name="Rectangle 22">
                    <a:extLst>
                      <a:ext uri="{FF2B5EF4-FFF2-40B4-BE49-F238E27FC236}">
                        <a16:creationId xmlns:a16="http://schemas.microsoft.com/office/drawing/2014/main" id="{7D87F8D2-A64F-4B77-8E49-CEB4EBA6E666}"/>
                      </a:ext>
                    </a:extLst>
                  </p:cNvPr>
                  <p:cNvSpPr/>
                  <p:nvPr/>
                </p:nvSpPr>
                <p:spPr>
                  <a:xfrm>
                    <a:off x="1592677" y="4183743"/>
                    <a:ext cx="768096" cy="2286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Rectangle 23">
                    <a:extLst>
                      <a:ext uri="{FF2B5EF4-FFF2-40B4-BE49-F238E27FC236}">
                        <a16:creationId xmlns:a16="http://schemas.microsoft.com/office/drawing/2014/main" id="{0FDA878C-1BCD-4A53-A9FE-E36025D0C1DD}"/>
                      </a:ext>
                    </a:extLst>
                  </p:cNvPr>
                  <p:cNvSpPr/>
                  <p:nvPr/>
                </p:nvSpPr>
                <p:spPr>
                  <a:xfrm>
                    <a:off x="1592677" y="4578224"/>
                    <a:ext cx="3840480" cy="2286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25" name="Straight Connector 24">
                    <a:extLst>
                      <a:ext uri="{FF2B5EF4-FFF2-40B4-BE49-F238E27FC236}">
                        <a16:creationId xmlns:a16="http://schemas.microsoft.com/office/drawing/2014/main" id="{0A17D18F-88D2-4BB3-859D-4316AE7E50D3}"/>
                      </a:ext>
                    </a:extLst>
                  </p:cNvPr>
                  <p:cNvCxnSpPr/>
                  <p:nvPr/>
                </p:nvCxnSpPr>
                <p:spPr>
                  <a:xfrm>
                    <a:off x="2360773" y="4578224"/>
                    <a:ext cx="0" cy="22860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3DF85AA9-A465-4EF6-8E2D-4519FA9F40F9}"/>
                      </a:ext>
                    </a:extLst>
                  </p:cNvPr>
                  <p:cNvCxnSpPr/>
                  <p:nvPr/>
                </p:nvCxnSpPr>
                <p:spPr>
                  <a:xfrm>
                    <a:off x="3133283" y="4578224"/>
                    <a:ext cx="0" cy="22860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a16="http://schemas.microsoft.com/office/drawing/2014/main" id="{3589A6CC-0D5A-425A-BF03-0D36992F13F6}"/>
                      </a:ext>
                    </a:extLst>
                  </p:cNvPr>
                  <p:cNvCxnSpPr/>
                  <p:nvPr/>
                </p:nvCxnSpPr>
                <p:spPr>
                  <a:xfrm>
                    <a:off x="3890028" y="4578224"/>
                    <a:ext cx="0" cy="22860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373639B7-2005-4C77-9844-A22DDDEC5052}"/>
                      </a:ext>
                    </a:extLst>
                  </p:cNvPr>
                  <p:cNvCxnSpPr/>
                  <p:nvPr/>
                </p:nvCxnSpPr>
                <p:spPr>
                  <a:xfrm>
                    <a:off x="4646773" y="4578224"/>
                    <a:ext cx="0" cy="22860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0" name="TextBox 29">
                    <a:extLst>
                      <a:ext uri="{FF2B5EF4-FFF2-40B4-BE49-F238E27FC236}">
                        <a16:creationId xmlns:a16="http://schemas.microsoft.com/office/drawing/2014/main" id="{66071569-A8FB-4237-AB3B-D4C823106511}"/>
                      </a:ext>
                    </a:extLst>
                  </p:cNvPr>
                  <p:cNvSpPr txBox="1"/>
                  <p:nvPr/>
                </p:nvSpPr>
                <p:spPr>
                  <a:xfrm>
                    <a:off x="419605" y="3761248"/>
                    <a:ext cx="1097280" cy="338554"/>
                  </a:xfrm>
                  <a:prstGeom prst="rect">
                    <a:avLst/>
                  </a:prstGeom>
                  <a:noFill/>
                </p:spPr>
                <p:txBody>
                  <a:bodyPr wrap="square" rtlCol="0" anchor="ctr">
                    <a:spAutoFit/>
                  </a:bodyPr>
                  <a:lstStyle/>
                  <a:p>
                    <a:pPr algn="r"/>
                    <a:r>
                      <a:rPr lang="en-US" sz="1600" dirty="0">
                        <a:latin typeface="Times New Roman" panose="02020603050405020304" pitchFamily="18" charset="0"/>
                        <a:cs typeface="Times New Roman" panose="02020603050405020304" pitchFamily="18" charset="0"/>
                      </a:rPr>
                      <a:t>The whole</a:t>
                    </a:r>
                  </a:p>
                </p:txBody>
              </p:sp>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0F2E98E3-2E56-4921-B581-840DCA20383B}"/>
                          </a:ext>
                        </a:extLst>
                      </p:cNvPr>
                      <p:cNvSpPr txBox="1"/>
                      <p:nvPr/>
                    </p:nvSpPr>
                    <p:spPr>
                      <a:xfrm>
                        <a:off x="962571" y="4101490"/>
                        <a:ext cx="554315" cy="380810"/>
                      </a:xfrm>
                      <a:prstGeom prst="rect">
                        <a:avLst/>
                      </a:prstGeom>
                      <a:noFill/>
                    </p:spPr>
                    <p:txBody>
                      <a:bodyPr wrap="square" rtlCol="0" anchor="ctr">
                        <a:spAutoFit/>
                      </a:bodyPr>
                      <a:lstStyle/>
                      <a:p>
                        <a:pPr algn="ctr"/>
                        <a14:m>
                          <m:oMathPara xmlns:m="http://schemas.openxmlformats.org/officeDocument/2006/math">
                            <m:oMathParaPr>
                              <m:jc m:val="right"/>
                            </m:oMathParaPr>
                            <m:oMath xmlns:m="http://schemas.openxmlformats.org/officeDocument/2006/math">
                              <m:box>
                                <m:boxPr>
                                  <m:ctrlPr>
                                    <a:rPr lang="en-US" sz="1600" i="1" smtClean="0">
                                      <a:solidFill>
                                        <a:schemeClr val="tx1"/>
                                      </a:solidFill>
                                      <a:latin typeface="Cambria Math" panose="02040503050406030204" pitchFamily="18" charset="0"/>
                                      <a:cs typeface="Times New Roman" panose="02020603050405020304" pitchFamily="18" charset="0"/>
                                    </a:rPr>
                                  </m:ctrlPr>
                                </m:boxPr>
                                <m:e>
                                  <m:argPr>
                                    <m:argSz m:val="-1"/>
                                  </m:argPr>
                                  <m:f>
                                    <m:fPr>
                                      <m:ctrlPr>
                                        <a:rPr lang="en-US" sz="1600" i="1" smtClean="0">
                                          <a:solidFill>
                                            <a:schemeClr val="tx1"/>
                                          </a:solidFill>
                                          <a:latin typeface="Cambria Math" panose="02040503050406030204" pitchFamily="18" charset="0"/>
                                          <a:cs typeface="Times New Roman" panose="02020603050405020304" pitchFamily="18" charset="0"/>
                                        </a:rPr>
                                      </m:ctrlPr>
                                    </m:fPr>
                                    <m:num>
                                      <m:r>
                                        <a:rPr lang="en-US" sz="1600" b="0" i="1" smtClean="0">
                                          <a:solidFill>
                                            <a:schemeClr val="tx1"/>
                                          </a:solidFill>
                                          <a:latin typeface="Cambria Math" panose="02040503050406030204" pitchFamily="18" charset="0"/>
                                          <a:cs typeface="Times New Roman" panose="02020603050405020304" pitchFamily="18" charset="0"/>
                                        </a:rPr>
                                        <m:t>1</m:t>
                                      </m:r>
                                    </m:num>
                                    <m:den>
                                      <m:r>
                                        <a:rPr lang="en-US" sz="1600" b="0" i="1" smtClean="0">
                                          <a:solidFill>
                                            <a:schemeClr val="tx1"/>
                                          </a:solidFill>
                                          <a:latin typeface="Cambria Math" panose="02040503050406030204" pitchFamily="18" charset="0"/>
                                          <a:cs typeface="Times New Roman" panose="02020603050405020304" pitchFamily="18" charset="0"/>
                                        </a:rPr>
                                        <m:t>5</m:t>
                                      </m:r>
                                    </m:den>
                                  </m:f>
                                </m:e>
                              </m:box>
                            </m:oMath>
                          </m:oMathPara>
                        </a14:m>
                        <a:endParaRPr lang="en-US" sz="1600"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32" name="TextBox 31">
                        <a:extLst>
                          <a:ext uri="{FF2B5EF4-FFF2-40B4-BE49-F238E27FC236}">
                            <a16:creationId xmlns:a16="http://schemas.microsoft.com/office/drawing/2014/main" id="{0F2E98E3-2E56-4921-B581-840DCA20383B}"/>
                          </a:ext>
                        </a:extLst>
                      </p:cNvPr>
                      <p:cNvSpPr txBox="1">
                        <a:spLocks noRot="1" noChangeAspect="1" noMove="1" noResize="1" noEditPoints="1" noAdjustHandles="1" noChangeArrowheads="1" noChangeShapeType="1" noTextEdit="1"/>
                      </p:cNvSpPr>
                      <p:nvPr/>
                    </p:nvSpPr>
                    <p:spPr>
                      <a:xfrm>
                        <a:off x="962571" y="4101490"/>
                        <a:ext cx="554315" cy="380810"/>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CC936923-0F88-475C-980A-EEA7F00EFF8D}"/>
                          </a:ext>
                        </a:extLst>
                      </p:cNvPr>
                      <p:cNvSpPr txBox="1"/>
                      <p:nvPr/>
                    </p:nvSpPr>
                    <p:spPr>
                      <a:xfrm>
                        <a:off x="962570" y="5178280"/>
                        <a:ext cx="554315" cy="381323"/>
                      </a:xfrm>
                      <a:prstGeom prst="rect">
                        <a:avLst/>
                      </a:prstGeom>
                      <a:noFill/>
                    </p:spPr>
                    <p:txBody>
                      <a:bodyPr wrap="square" rtlCol="0" anchor="ctr">
                        <a:spAutoFit/>
                      </a:bodyPr>
                      <a:lstStyle/>
                      <a:p>
                        <a:pPr algn="ctr"/>
                        <a14:m>
                          <m:oMathPara xmlns:m="http://schemas.openxmlformats.org/officeDocument/2006/math">
                            <m:oMathParaPr>
                              <m:jc m:val="right"/>
                            </m:oMathParaPr>
                            <m:oMath xmlns:m="http://schemas.openxmlformats.org/officeDocument/2006/math">
                              <m:box>
                                <m:boxPr>
                                  <m:ctrlPr>
                                    <a:rPr lang="en-US" sz="1600" i="1" smtClean="0">
                                      <a:solidFill>
                                        <a:schemeClr val="tx1"/>
                                      </a:solidFill>
                                      <a:latin typeface="Cambria Math" panose="02040503050406030204" pitchFamily="18" charset="0"/>
                                      <a:cs typeface="Times New Roman" panose="02020603050405020304" pitchFamily="18" charset="0"/>
                                    </a:rPr>
                                  </m:ctrlPr>
                                </m:boxPr>
                                <m:e>
                                  <m:argPr>
                                    <m:argSz m:val="-1"/>
                                  </m:argPr>
                                  <m:f>
                                    <m:fPr>
                                      <m:ctrlPr>
                                        <a:rPr lang="en-US" sz="1600" i="1" smtClean="0">
                                          <a:solidFill>
                                            <a:schemeClr val="tx1"/>
                                          </a:solidFill>
                                          <a:latin typeface="Cambria Math" panose="02040503050406030204" pitchFamily="18" charset="0"/>
                                          <a:cs typeface="Times New Roman" panose="02020603050405020304" pitchFamily="18" charset="0"/>
                                        </a:rPr>
                                      </m:ctrlPr>
                                    </m:fPr>
                                    <m:num>
                                      <m:r>
                                        <a:rPr lang="en-US" sz="1600" b="0" i="1" smtClean="0">
                                          <a:solidFill>
                                            <a:schemeClr val="tx1"/>
                                          </a:solidFill>
                                          <a:latin typeface="Cambria Math" panose="02040503050406030204" pitchFamily="18" charset="0"/>
                                          <a:cs typeface="Times New Roman" panose="02020603050405020304" pitchFamily="18" charset="0"/>
                                        </a:rPr>
                                        <m:t>6</m:t>
                                      </m:r>
                                    </m:num>
                                    <m:den>
                                      <m:r>
                                        <a:rPr lang="en-US" sz="1600" b="0" i="1" smtClean="0">
                                          <a:solidFill>
                                            <a:schemeClr val="tx1"/>
                                          </a:solidFill>
                                          <a:latin typeface="Cambria Math" panose="02040503050406030204" pitchFamily="18" charset="0"/>
                                          <a:cs typeface="Times New Roman" panose="02020603050405020304" pitchFamily="18" charset="0"/>
                                        </a:rPr>
                                        <m:t>5</m:t>
                                      </m:r>
                                    </m:den>
                                  </m:f>
                                </m:e>
                              </m:box>
                            </m:oMath>
                          </m:oMathPara>
                        </a14:m>
                        <a:endParaRPr lang="en-US" sz="1600"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33" name="TextBox 32">
                        <a:extLst>
                          <a:ext uri="{FF2B5EF4-FFF2-40B4-BE49-F238E27FC236}">
                            <a16:creationId xmlns:a16="http://schemas.microsoft.com/office/drawing/2014/main" id="{CC936923-0F88-475C-980A-EEA7F00EFF8D}"/>
                          </a:ext>
                        </a:extLst>
                      </p:cNvPr>
                      <p:cNvSpPr txBox="1">
                        <a:spLocks noRot="1" noChangeAspect="1" noMove="1" noResize="1" noEditPoints="1" noAdjustHandles="1" noChangeArrowheads="1" noChangeShapeType="1" noTextEdit="1"/>
                      </p:cNvSpPr>
                      <p:nvPr/>
                    </p:nvSpPr>
                    <p:spPr>
                      <a:xfrm>
                        <a:off x="962570" y="5178280"/>
                        <a:ext cx="554315" cy="381323"/>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 name="TextBox 33">
                        <a:extLst>
                          <a:ext uri="{FF2B5EF4-FFF2-40B4-BE49-F238E27FC236}">
                            <a16:creationId xmlns:a16="http://schemas.microsoft.com/office/drawing/2014/main" id="{0F052531-8222-43C9-8E12-55FEB66E03F7}"/>
                          </a:ext>
                        </a:extLst>
                      </p:cNvPr>
                      <p:cNvSpPr txBox="1"/>
                      <p:nvPr/>
                    </p:nvSpPr>
                    <p:spPr>
                      <a:xfrm>
                        <a:off x="3005131" y="5537427"/>
                        <a:ext cx="1769792" cy="381323"/>
                      </a:xfrm>
                      <a:prstGeom prst="rect">
                        <a:avLst/>
                      </a:prstGeom>
                      <a:noFill/>
                    </p:spPr>
                    <p:txBody>
                      <a:bodyPr wrap="square" rtlCol="0" anchor="ctr">
                        <a:spAutoFit/>
                      </a:bodyPr>
                      <a:lstStyle/>
                      <a:p>
                        <a:pPr algn="ctr"/>
                        <a14:m>
                          <m:oMathPara xmlns:m="http://schemas.openxmlformats.org/officeDocument/2006/math">
                            <m:oMathParaPr>
                              <m:jc m:val="center"/>
                            </m:oMathParaPr>
                            <m:oMath xmlns:m="http://schemas.openxmlformats.org/officeDocument/2006/math">
                              <m:r>
                                <a:rPr lang="en-US" sz="1600" b="0" i="1" smtClean="0">
                                  <a:solidFill>
                                    <a:schemeClr val="tx1"/>
                                  </a:solidFill>
                                  <a:latin typeface="Cambria Math" panose="02040503050406030204" pitchFamily="18" charset="0"/>
                                  <a:cs typeface="Times New Roman" panose="02020603050405020304" pitchFamily="18" charset="0"/>
                                </a:rPr>
                                <m:t>6 </m:t>
                              </m:r>
                              <m:r>
                                <a:rPr lang="en-US" sz="16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 </m:t>
                              </m:r>
                              <m:box>
                                <m:boxPr>
                                  <m:ctrlPr>
                                    <a:rPr lang="en-US" sz="16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6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6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16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5</m:t>
                                      </m:r>
                                    </m:den>
                                  </m:f>
                                </m:e>
                              </m:box>
                              <m:r>
                                <a:rPr lang="en-US" sz="16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m:t>
                              </m:r>
                              <m:box>
                                <m:boxPr>
                                  <m:ctrlPr>
                                    <a:rPr lang="en-US" sz="16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6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6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6</m:t>
                                      </m:r>
                                    </m:num>
                                    <m:den>
                                      <m:r>
                                        <a:rPr lang="en-US" sz="16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5</m:t>
                                      </m:r>
                                    </m:den>
                                  </m:f>
                                </m:e>
                              </m:box>
                            </m:oMath>
                          </m:oMathPara>
                        </a14:m>
                        <a:endParaRPr lang="en-US" sz="1600"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34" name="TextBox 33">
                        <a:extLst>
                          <a:ext uri="{FF2B5EF4-FFF2-40B4-BE49-F238E27FC236}">
                            <a16:creationId xmlns:a16="http://schemas.microsoft.com/office/drawing/2014/main" id="{0F052531-8222-43C9-8E12-55FEB66E03F7}"/>
                          </a:ext>
                        </a:extLst>
                      </p:cNvPr>
                      <p:cNvSpPr txBox="1">
                        <a:spLocks noRot="1" noChangeAspect="1" noMove="1" noResize="1" noEditPoints="1" noAdjustHandles="1" noChangeArrowheads="1" noChangeShapeType="1" noTextEdit="1"/>
                      </p:cNvSpPr>
                      <p:nvPr/>
                    </p:nvSpPr>
                    <p:spPr>
                      <a:xfrm>
                        <a:off x="3005131" y="5537427"/>
                        <a:ext cx="1769792" cy="381323"/>
                      </a:xfrm>
                      <a:prstGeom prst="rect">
                        <a:avLst/>
                      </a:prstGeom>
                      <a:blipFill>
                        <a:blip r:embed="rId7"/>
                        <a:stretch>
                          <a:fillRect b="-9677"/>
                        </a:stretch>
                      </a:blipFill>
                    </p:spPr>
                    <p:txBody>
                      <a:bodyPr/>
                      <a:lstStyle/>
                      <a:p>
                        <a:r>
                          <a:rPr lang="en-US">
                            <a:noFill/>
                          </a:rPr>
                          <a:t> </a:t>
                        </a:r>
                      </a:p>
                    </p:txBody>
                  </p:sp>
                </mc:Fallback>
              </mc:AlternateContent>
              <p:sp>
                <p:nvSpPr>
                  <p:cNvPr id="35" name="Rectangle 34">
                    <a:extLst>
                      <a:ext uri="{FF2B5EF4-FFF2-40B4-BE49-F238E27FC236}">
                        <a16:creationId xmlns:a16="http://schemas.microsoft.com/office/drawing/2014/main" id="{89947580-C899-4E46-B1FB-DBE66E32A2AC}"/>
                      </a:ext>
                    </a:extLst>
                  </p:cNvPr>
                  <p:cNvSpPr/>
                  <p:nvPr/>
                </p:nvSpPr>
                <p:spPr>
                  <a:xfrm>
                    <a:off x="1592677" y="5261194"/>
                    <a:ext cx="4608576" cy="2286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36" name="Straight Connector 35">
                    <a:extLst>
                      <a:ext uri="{FF2B5EF4-FFF2-40B4-BE49-F238E27FC236}">
                        <a16:creationId xmlns:a16="http://schemas.microsoft.com/office/drawing/2014/main" id="{F6D8A56B-11A3-4B39-979C-FE10F60872E3}"/>
                      </a:ext>
                    </a:extLst>
                  </p:cNvPr>
                  <p:cNvCxnSpPr/>
                  <p:nvPr/>
                </p:nvCxnSpPr>
                <p:spPr>
                  <a:xfrm>
                    <a:off x="2360773" y="5261194"/>
                    <a:ext cx="0" cy="22860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991BDCE1-27B3-49F3-BD12-50C1C0622C68}"/>
                      </a:ext>
                    </a:extLst>
                  </p:cNvPr>
                  <p:cNvCxnSpPr/>
                  <p:nvPr/>
                </p:nvCxnSpPr>
                <p:spPr>
                  <a:xfrm>
                    <a:off x="3133283" y="5261194"/>
                    <a:ext cx="0" cy="22860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38" name="Straight Connector 37">
                    <a:extLst>
                      <a:ext uri="{FF2B5EF4-FFF2-40B4-BE49-F238E27FC236}">
                        <a16:creationId xmlns:a16="http://schemas.microsoft.com/office/drawing/2014/main" id="{4C839651-10FE-4B49-BEA8-5FEB39926646}"/>
                      </a:ext>
                    </a:extLst>
                  </p:cNvPr>
                  <p:cNvCxnSpPr/>
                  <p:nvPr/>
                </p:nvCxnSpPr>
                <p:spPr>
                  <a:xfrm>
                    <a:off x="3890028" y="5261194"/>
                    <a:ext cx="0" cy="22860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39" name="Straight Connector 38">
                    <a:extLst>
                      <a:ext uri="{FF2B5EF4-FFF2-40B4-BE49-F238E27FC236}">
                        <a16:creationId xmlns:a16="http://schemas.microsoft.com/office/drawing/2014/main" id="{E73F3CE4-D5C0-4F5D-B541-0D2FCEB5DCAB}"/>
                      </a:ext>
                    </a:extLst>
                  </p:cNvPr>
                  <p:cNvCxnSpPr/>
                  <p:nvPr/>
                </p:nvCxnSpPr>
                <p:spPr>
                  <a:xfrm>
                    <a:off x="4646773" y="5261194"/>
                    <a:ext cx="0" cy="22860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40" name="Straight Connector 39">
                    <a:extLst>
                      <a:ext uri="{FF2B5EF4-FFF2-40B4-BE49-F238E27FC236}">
                        <a16:creationId xmlns:a16="http://schemas.microsoft.com/office/drawing/2014/main" id="{990FC128-3AC7-420C-B93B-59122E1E0653}"/>
                      </a:ext>
                    </a:extLst>
                  </p:cNvPr>
                  <p:cNvCxnSpPr/>
                  <p:nvPr/>
                </p:nvCxnSpPr>
                <p:spPr>
                  <a:xfrm>
                    <a:off x="5433157" y="5266442"/>
                    <a:ext cx="0" cy="22860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41" name="TextBox 40">
                        <a:extLst>
                          <a:ext uri="{FF2B5EF4-FFF2-40B4-BE49-F238E27FC236}">
                            <a16:creationId xmlns:a16="http://schemas.microsoft.com/office/drawing/2014/main" id="{D85C97E1-B8C6-40B1-ABBF-C8BB2E7823B2}"/>
                          </a:ext>
                        </a:extLst>
                      </p:cNvPr>
                      <p:cNvSpPr txBox="1"/>
                      <p:nvPr/>
                    </p:nvSpPr>
                    <p:spPr>
                      <a:xfrm>
                        <a:off x="2794613" y="4846845"/>
                        <a:ext cx="2190829" cy="363818"/>
                      </a:xfrm>
                      <a:prstGeom prst="rect">
                        <a:avLst/>
                      </a:prstGeom>
                      <a:noFill/>
                    </p:spPr>
                    <p:txBody>
                      <a:bodyPr wrap="square" rtlCol="0" anchor="ctr">
                        <a:spAutoFit/>
                      </a:bodyPr>
                      <a:lstStyle/>
                      <a:p>
                        <a:pPr algn="ctr"/>
                        <a14:m>
                          <m:oMath xmlns:m="http://schemas.openxmlformats.org/officeDocument/2006/math">
                            <m:r>
                              <a:rPr lang="en-US" sz="1600" i="1" smtClean="0">
                                <a:solidFill>
                                  <a:schemeClr val="tx1"/>
                                </a:solidFill>
                                <a:latin typeface="Cambria Math" panose="02040503050406030204" pitchFamily="18" charset="0"/>
                                <a:cs typeface="Times New Roman" panose="02020603050405020304" pitchFamily="18" charset="0"/>
                              </a:rPr>
                              <m:t>5</m:t>
                            </m:r>
                            <m:r>
                              <a:rPr lang="en-US" sz="1600" b="0" i="1" smtClean="0">
                                <a:solidFill>
                                  <a:schemeClr val="tx1"/>
                                </a:solidFill>
                                <a:latin typeface="Cambria Math" panose="02040503050406030204" pitchFamily="18" charset="0"/>
                                <a:cs typeface="Times New Roman" panose="02020603050405020304" pitchFamily="18" charset="0"/>
                              </a:rPr>
                              <m:t> </m:t>
                            </m:r>
                            <m:r>
                              <a:rPr lang="en-US" sz="16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 </m:t>
                            </m:r>
                            <m:box>
                              <m:boxPr>
                                <m:ctrlPr>
                                  <a:rPr lang="en-US" sz="16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6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6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16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5</m:t>
                                    </m:r>
                                  </m:den>
                                </m:f>
                              </m:e>
                            </m:box>
                            <m:r>
                              <a:rPr lang="en-US" sz="16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 </m:t>
                            </m:r>
                            <m:box>
                              <m:boxPr>
                                <m:ctrlPr>
                                  <a:rPr lang="en-US" sz="16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6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6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5</m:t>
                                    </m:r>
                                  </m:num>
                                  <m:den>
                                    <m:r>
                                      <a:rPr lang="en-US" sz="1600" b="0" i="1" smtClean="0">
                                        <a:solidFill>
                                          <a:schemeClr val="tx1"/>
                                        </a:solidFill>
                                        <a:latin typeface="Cambria Math" panose="02040503050406030204" pitchFamily="18" charset="0"/>
                                        <a:ea typeface="Cambria Math" panose="02040503050406030204" pitchFamily="18" charset="0"/>
                                        <a:cs typeface="Times New Roman" panose="02020603050405020304" pitchFamily="18" charset="0"/>
                                      </a:rPr>
                                      <m:t>5</m:t>
                                    </m:r>
                                  </m:den>
                                </m:f>
                              </m:e>
                            </m:box>
                          </m:oMath>
                        </a14:m>
                        <a:r>
                          <a:rPr lang="en-US" sz="1600" dirty="0">
                            <a:solidFill>
                              <a:schemeClr val="tx1"/>
                            </a:solidFill>
                            <a:latin typeface="Times New Roman" panose="02020603050405020304" pitchFamily="18" charset="0"/>
                            <a:cs typeface="Times New Roman" panose="02020603050405020304" pitchFamily="18" charset="0"/>
                          </a:rPr>
                          <a:t>, or </a:t>
                        </a:r>
                        <a14:m>
                          <m:oMath xmlns:m="http://schemas.openxmlformats.org/officeDocument/2006/math">
                            <m:r>
                              <a:rPr lang="en-US" sz="1600" i="1" dirty="0" smtClean="0">
                                <a:solidFill>
                                  <a:schemeClr val="tx1"/>
                                </a:solidFill>
                                <a:latin typeface="Cambria Math" panose="02040503050406030204" pitchFamily="18" charset="0"/>
                                <a:cs typeface="Times New Roman" panose="02020603050405020304" pitchFamily="18" charset="0"/>
                              </a:rPr>
                              <m:t>1</m:t>
                            </m:r>
                          </m:oMath>
                        </a14:m>
                        <a:r>
                          <a:rPr lang="en-US" sz="1600" dirty="0">
                            <a:solidFill>
                              <a:schemeClr val="tx1"/>
                            </a:solidFill>
                            <a:latin typeface="Times New Roman" panose="02020603050405020304" pitchFamily="18" charset="0"/>
                            <a:cs typeface="Times New Roman" panose="02020603050405020304" pitchFamily="18" charset="0"/>
                          </a:rPr>
                          <a:t> whole</a:t>
                        </a:r>
                      </a:p>
                    </p:txBody>
                  </p:sp>
                </mc:Choice>
                <mc:Fallback xmlns="">
                  <p:sp>
                    <p:nvSpPr>
                      <p:cNvPr id="41" name="TextBox 40">
                        <a:extLst>
                          <a:ext uri="{FF2B5EF4-FFF2-40B4-BE49-F238E27FC236}">
                            <a16:creationId xmlns:a16="http://schemas.microsoft.com/office/drawing/2014/main" id="{D85C97E1-B8C6-40B1-ABBF-C8BB2E7823B2}"/>
                          </a:ext>
                        </a:extLst>
                      </p:cNvPr>
                      <p:cNvSpPr txBox="1">
                        <a:spLocks noRot="1" noChangeAspect="1" noMove="1" noResize="1" noEditPoints="1" noAdjustHandles="1" noChangeArrowheads="1" noChangeShapeType="1" noTextEdit="1"/>
                      </p:cNvSpPr>
                      <p:nvPr/>
                    </p:nvSpPr>
                    <p:spPr>
                      <a:xfrm>
                        <a:off x="2794613" y="4846845"/>
                        <a:ext cx="2190829" cy="363818"/>
                      </a:xfrm>
                      <a:prstGeom prst="rect">
                        <a:avLst/>
                      </a:prstGeom>
                      <a:blipFill>
                        <a:blip r:embed="rId8"/>
                        <a:stretch>
                          <a:fillRect t="-3448" b="-13793"/>
                        </a:stretch>
                      </a:blipFill>
                    </p:spPr>
                    <p:txBody>
                      <a:bodyPr/>
                      <a:lstStyle/>
                      <a:p>
                        <a:r>
                          <a:rPr lang="en-US">
                            <a:noFill/>
                          </a:rPr>
                          <a:t> </a:t>
                        </a:r>
                      </a:p>
                    </p:txBody>
                  </p:sp>
                </mc:Fallback>
              </mc:AlternateContent>
            </p:grpSp>
          </p:grpSp>
        </p:grpSp>
        <mc:AlternateContent xmlns:mc="http://schemas.openxmlformats.org/markup-compatibility/2006" xmlns:a14="http://schemas.microsoft.com/office/drawing/2010/main">
          <mc:Choice Requires="a14">
            <p:sp>
              <p:nvSpPr>
                <p:cNvPr id="43" name="TextBox 42">
                  <a:extLst>
                    <a:ext uri="{FF2B5EF4-FFF2-40B4-BE49-F238E27FC236}">
                      <a16:creationId xmlns:a16="http://schemas.microsoft.com/office/drawing/2014/main" id="{104FEF56-43D1-46B5-BEF7-19F96CAE7130}"/>
                    </a:ext>
                  </a:extLst>
                </p:cNvPr>
                <p:cNvSpPr txBox="1"/>
                <p:nvPr/>
              </p:nvSpPr>
              <p:spPr>
                <a:xfrm>
                  <a:off x="3672751" y="4660681"/>
                  <a:ext cx="554315" cy="384849"/>
                </a:xfrm>
                <a:prstGeom prst="rect">
                  <a:avLst/>
                </a:prstGeom>
                <a:noFill/>
              </p:spPr>
              <p:txBody>
                <a:bodyPr wrap="square" rtlCol="0" anchor="ctr">
                  <a:spAutoFit/>
                </a:bodyPr>
                <a:lstStyle/>
                <a:p>
                  <a:pPr algn="ctr"/>
                  <a14:m>
                    <m:oMathPara xmlns:m="http://schemas.openxmlformats.org/officeDocument/2006/math">
                      <m:oMathParaPr>
                        <m:jc m:val="right"/>
                      </m:oMathParaPr>
                      <m:oMath xmlns:m="http://schemas.openxmlformats.org/officeDocument/2006/math">
                        <m:box>
                          <m:boxPr>
                            <m:ctrlPr>
                              <a:rPr lang="en-US" sz="1600" i="1" smtClean="0">
                                <a:solidFill>
                                  <a:schemeClr val="tx1"/>
                                </a:solidFill>
                                <a:latin typeface="Cambria Math" panose="02040503050406030204" pitchFamily="18" charset="0"/>
                                <a:cs typeface="Times New Roman" panose="02020603050405020304" pitchFamily="18" charset="0"/>
                              </a:rPr>
                            </m:ctrlPr>
                          </m:boxPr>
                          <m:e>
                            <m:argPr>
                              <m:argSz m:val="-1"/>
                            </m:argPr>
                            <m:f>
                              <m:fPr>
                                <m:ctrlPr>
                                  <a:rPr lang="en-US" sz="1600" i="1" smtClean="0">
                                    <a:solidFill>
                                      <a:schemeClr val="tx1"/>
                                    </a:solidFill>
                                    <a:latin typeface="Cambria Math" panose="02040503050406030204" pitchFamily="18" charset="0"/>
                                    <a:cs typeface="Times New Roman" panose="02020603050405020304" pitchFamily="18" charset="0"/>
                                  </a:rPr>
                                </m:ctrlPr>
                              </m:fPr>
                              <m:num>
                                <m:r>
                                  <a:rPr lang="en-US" sz="1600" b="0" i="1" smtClean="0">
                                    <a:solidFill>
                                      <a:schemeClr val="tx1"/>
                                    </a:solidFill>
                                    <a:latin typeface="Cambria Math" panose="02040503050406030204" pitchFamily="18" charset="0"/>
                                    <a:cs typeface="Times New Roman" panose="02020603050405020304" pitchFamily="18" charset="0"/>
                                  </a:rPr>
                                  <m:t>5</m:t>
                                </m:r>
                              </m:num>
                              <m:den>
                                <m:r>
                                  <a:rPr lang="en-US" sz="1600" b="0" i="1" smtClean="0">
                                    <a:solidFill>
                                      <a:schemeClr val="tx1"/>
                                    </a:solidFill>
                                    <a:latin typeface="Cambria Math" panose="02040503050406030204" pitchFamily="18" charset="0"/>
                                    <a:cs typeface="Times New Roman" panose="02020603050405020304" pitchFamily="18" charset="0"/>
                                  </a:rPr>
                                  <m:t>5</m:t>
                                </m:r>
                              </m:den>
                            </m:f>
                          </m:e>
                        </m:box>
                      </m:oMath>
                    </m:oMathPara>
                  </a14:m>
                  <a:endParaRPr lang="en-US" sz="1600"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43" name="TextBox 42">
                  <a:extLst>
                    <a:ext uri="{FF2B5EF4-FFF2-40B4-BE49-F238E27FC236}">
                      <a16:creationId xmlns:a16="http://schemas.microsoft.com/office/drawing/2014/main" id="{104FEF56-43D1-46B5-BEF7-19F96CAE7130}"/>
                    </a:ext>
                  </a:extLst>
                </p:cNvPr>
                <p:cNvSpPr txBox="1">
                  <a:spLocks noRot="1" noChangeAspect="1" noMove="1" noResize="1" noEditPoints="1" noAdjustHandles="1" noChangeArrowheads="1" noChangeShapeType="1" noTextEdit="1"/>
                </p:cNvSpPr>
                <p:nvPr/>
              </p:nvSpPr>
              <p:spPr>
                <a:xfrm>
                  <a:off x="3672751" y="4660681"/>
                  <a:ext cx="554315" cy="384849"/>
                </a:xfrm>
                <a:prstGeom prst="rect">
                  <a:avLst/>
                </a:prstGeom>
                <a:blipFill>
                  <a:blip r:embed="rId9"/>
                  <a:stretch>
                    <a:fillRect/>
                  </a:stretch>
                </a:blipFill>
              </p:spPr>
              <p:txBody>
                <a:bodyPr/>
                <a:lstStyle/>
                <a:p>
                  <a:r>
                    <a:rPr lang="en-US">
                      <a:noFill/>
                    </a:rPr>
                    <a:t> </a:t>
                  </a:r>
                </a:p>
              </p:txBody>
            </p:sp>
          </mc:Fallback>
        </mc:AlternateContent>
      </p:grpSp>
    </p:spTree>
    <p:extLst>
      <p:ext uri="{BB962C8B-B14F-4D97-AF65-F5344CB8AC3E}">
        <p14:creationId xmlns:p14="http://schemas.microsoft.com/office/powerpoint/2010/main" val="7558323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B42C3F-E454-4FD0-95AC-63D1E0E98411}"/>
              </a:ext>
            </a:extLst>
          </p:cNvPr>
          <p:cNvSpPr>
            <a:spLocks noGrp="1"/>
          </p:cNvSpPr>
          <p:nvPr>
            <p:ph type="sldNum" sz="quarter" idx="12"/>
          </p:nvPr>
        </p:nvSpPr>
        <p:spPr/>
        <p:txBody>
          <a:bodyPr/>
          <a:lstStyle/>
          <a:p>
            <a:fld id="{C2926BDF-0A3D-4892-9CBE-21B5FA37E613}" type="slidenum">
              <a:rPr lang="en-US" smtClean="0"/>
              <a:t>28</a:t>
            </a:fld>
            <a:endParaRPr lang="en-US"/>
          </a:p>
        </p:txBody>
      </p:sp>
      <p:grpSp>
        <p:nvGrpSpPr>
          <p:cNvPr id="21" name="Group 20">
            <a:extLst>
              <a:ext uri="{FF2B5EF4-FFF2-40B4-BE49-F238E27FC236}">
                <a16:creationId xmlns:a16="http://schemas.microsoft.com/office/drawing/2014/main" id="{F218140D-7B71-442A-994F-EA0397DDAB90}"/>
              </a:ext>
            </a:extLst>
          </p:cNvPr>
          <p:cNvGrpSpPr/>
          <p:nvPr/>
        </p:nvGrpSpPr>
        <p:grpSpPr>
          <a:xfrm>
            <a:off x="4724400" y="1689333"/>
            <a:ext cx="2743200" cy="1243576"/>
            <a:chOff x="5384440" y="1636783"/>
            <a:chExt cx="2743200" cy="1243576"/>
          </a:xfrm>
        </p:grpSpPr>
        <p:sp>
          <p:nvSpPr>
            <p:cNvPr id="6" name="Rectangle 5">
              <a:extLst>
                <a:ext uri="{FF2B5EF4-FFF2-40B4-BE49-F238E27FC236}">
                  <a16:creationId xmlns:a16="http://schemas.microsoft.com/office/drawing/2014/main" id="{BD6AD90A-CAD7-4BCA-BF43-1B454B031847}"/>
                </a:ext>
              </a:extLst>
            </p:cNvPr>
            <p:cNvSpPr/>
            <p:nvPr/>
          </p:nvSpPr>
          <p:spPr>
            <a:xfrm>
              <a:off x="5384440" y="1691639"/>
              <a:ext cx="2743200" cy="118872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6EFF6A9C-3CEC-4F1A-B06F-79DD41C8D445}"/>
                </a:ext>
              </a:extLst>
            </p:cNvPr>
            <p:cNvSpPr/>
            <p:nvPr/>
          </p:nvSpPr>
          <p:spPr>
            <a:xfrm>
              <a:off x="6295703" y="2407228"/>
              <a:ext cx="914400" cy="228600"/>
            </a:xfrm>
            <a:prstGeom prst="rect">
              <a:avLst/>
            </a:prstGeom>
            <a:solidFill>
              <a:srgbClr val="99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3F3C2AA4-C6A8-4FAE-A07E-F8D1BFDA3231}"/>
                    </a:ext>
                  </a:extLst>
                </p:cNvPr>
                <p:cNvSpPr txBox="1"/>
                <p:nvPr/>
              </p:nvSpPr>
              <p:spPr>
                <a:xfrm>
                  <a:off x="5793032" y="1636783"/>
                  <a:ext cx="1919743" cy="761875"/>
                </a:xfrm>
                <a:prstGeom prst="rect">
                  <a:avLst/>
                </a:prstGeom>
                <a:noFill/>
              </p:spPr>
              <p:txBody>
                <a:bodyPr wrap="square" rtlCol="0" anchor="ctr">
                  <a:spAutoFit/>
                </a:bodyPr>
                <a:lstStyle/>
                <a:p>
                  <a:pPr algn="ctr"/>
                  <a:r>
                    <a:rPr lang="en-US" dirty="0">
                      <a:solidFill>
                        <a:schemeClr val="tx1"/>
                      </a:solidFill>
                      <a:latin typeface="Century Gothic" panose="020B0502020202020204" pitchFamily="34" charset="0"/>
                      <a:cs typeface="Times New Roman" panose="02020603050405020304" pitchFamily="18" charset="0"/>
                    </a:rPr>
                    <a:t>The unit fraction </a:t>
                  </a:r>
                  <a14:m>
                    <m:oMath xmlns:m="http://schemas.openxmlformats.org/officeDocument/2006/math">
                      <m:f>
                        <m:fPr>
                          <m:ctrlPr>
                            <a:rPr lang="en-US" i="1" smtClean="0">
                              <a:solidFill>
                                <a:schemeClr val="tx1"/>
                              </a:solidFill>
                              <a:latin typeface="Cambria Math" panose="02040503050406030204" pitchFamily="18" charset="0"/>
                              <a:cs typeface="Times New Roman" panose="02020603050405020304" pitchFamily="18" charset="0"/>
                            </a:rPr>
                          </m:ctrlPr>
                        </m:fPr>
                        <m:num>
                          <m:r>
                            <a:rPr lang="en-US" b="0" i="1" smtClean="0">
                              <a:solidFill>
                                <a:schemeClr val="tx1"/>
                              </a:solidFill>
                              <a:latin typeface="Cambria Math" panose="02040503050406030204" pitchFamily="18" charset="0"/>
                              <a:cs typeface="Times New Roman" panose="02020603050405020304" pitchFamily="18" charset="0"/>
                            </a:rPr>
                            <m:t>1</m:t>
                          </m:r>
                        </m:num>
                        <m:den>
                          <m:r>
                            <a:rPr lang="en-US" b="0" i="1" smtClean="0">
                              <a:solidFill>
                                <a:schemeClr val="tx1"/>
                              </a:solidFill>
                              <a:latin typeface="Cambria Math" panose="02040503050406030204" pitchFamily="18" charset="0"/>
                              <a:cs typeface="Times New Roman" panose="02020603050405020304" pitchFamily="18" charset="0"/>
                            </a:rPr>
                            <m:t>3</m:t>
                          </m:r>
                        </m:den>
                      </m:f>
                    </m:oMath>
                  </a14:m>
                  <a:endParaRPr lang="en-US" dirty="0">
                    <a:solidFill>
                      <a:schemeClr val="tx1"/>
                    </a:solidFill>
                    <a:latin typeface="Century Gothic" panose="020B0502020202020204" pitchFamily="34" charset="0"/>
                    <a:cs typeface="Times New Roman" panose="02020603050405020304" pitchFamily="18" charset="0"/>
                  </a:endParaRPr>
                </a:p>
              </p:txBody>
            </p:sp>
          </mc:Choice>
          <mc:Fallback xmlns="">
            <p:sp>
              <p:nvSpPr>
                <p:cNvPr id="12" name="TextBox 11">
                  <a:extLst>
                    <a:ext uri="{FF2B5EF4-FFF2-40B4-BE49-F238E27FC236}">
                      <a16:creationId xmlns:a16="http://schemas.microsoft.com/office/drawing/2014/main" id="{3F3C2AA4-C6A8-4FAE-A07E-F8D1BFDA3231}"/>
                    </a:ext>
                  </a:extLst>
                </p:cNvPr>
                <p:cNvSpPr txBox="1">
                  <a:spLocks noRot="1" noChangeAspect="1" noMove="1" noResize="1" noEditPoints="1" noAdjustHandles="1" noChangeArrowheads="1" noChangeShapeType="1" noTextEdit="1"/>
                </p:cNvSpPr>
                <p:nvPr/>
              </p:nvSpPr>
              <p:spPr>
                <a:xfrm>
                  <a:off x="5793032" y="1636783"/>
                  <a:ext cx="1919743" cy="761875"/>
                </a:xfrm>
                <a:prstGeom prst="rect">
                  <a:avLst/>
                </a:prstGeom>
                <a:blipFill>
                  <a:blip r:embed="rId3"/>
                  <a:stretch>
                    <a:fillRect t="-4000" b="-4000"/>
                  </a:stretch>
                </a:blipFill>
              </p:spPr>
              <p:txBody>
                <a:bodyPr/>
                <a:lstStyle/>
                <a:p>
                  <a:r>
                    <a:rPr lang="en-US">
                      <a:noFill/>
                    </a:rPr>
                    <a:t> </a:t>
                  </a:r>
                </a:p>
              </p:txBody>
            </p:sp>
          </mc:Fallback>
        </mc:AlternateContent>
      </p:grpSp>
      <p:sp>
        <p:nvSpPr>
          <p:cNvPr id="22" name="Title 1">
            <a:extLst>
              <a:ext uri="{FF2B5EF4-FFF2-40B4-BE49-F238E27FC236}">
                <a16:creationId xmlns:a16="http://schemas.microsoft.com/office/drawing/2014/main" id="{32DC2AB4-22E4-4B94-B4E4-BC4C0FC1599D}"/>
              </a:ext>
            </a:extLst>
          </p:cNvPr>
          <p:cNvSpPr txBox="1">
            <a:spLocks/>
          </p:cNvSpPr>
          <p:nvPr/>
        </p:nvSpPr>
        <p:spPr>
          <a:xfrm>
            <a:off x="529090" y="333555"/>
            <a:ext cx="11168332"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lvl1pPr algn="ctr" defTabSz="914377" rtl="0" eaLnBrk="1" latinLnBrk="0" hangingPunct="1">
              <a:lnSpc>
                <a:spcPct val="90000"/>
              </a:lnSpc>
              <a:spcBef>
                <a:spcPct val="0"/>
              </a:spcBef>
              <a:buNone/>
              <a:defRPr sz="4400" b="1" kern="1200" cap="small" baseline="0">
                <a:solidFill>
                  <a:schemeClr val="bg2">
                    <a:lumMod val="60000"/>
                    <a:lumOff val="40000"/>
                  </a:schemeClr>
                </a:solidFill>
                <a:effectLst>
                  <a:outerShdw blurRad="50800" dist="38100" dir="2700000" algn="tl" rotWithShape="0">
                    <a:prstClr val="black">
                      <a:alpha val="40000"/>
                    </a:prstClr>
                  </a:outerShdw>
                </a:effectLst>
                <a:latin typeface="Times New Roman" panose="02020603050405020304" pitchFamily="18" charset="0"/>
                <a:ea typeface="+mj-ea"/>
                <a:cs typeface="Times New Roman" panose="02020603050405020304" pitchFamily="18" charset="0"/>
              </a:defRPr>
            </a:lvl1pPr>
          </a:lstStyle>
          <a:p>
            <a:r>
              <a:rPr lang="en-US" dirty="0">
                <a:solidFill>
                  <a:srgbClr val="570100"/>
                </a:solidFill>
              </a:rPr>
              <a:t>Representing Fractions with Cuisenaire Rods</a:t>
            </a:r>
          </a:p>
        </p:txBody>
      </p:sp>
      <p:grpSp>
        <p:nvGrpSpPr>
          <p:cNvPr id="25" name="Group 24">
            <a:extLst>
              <a:ext uri="{FF2B5EF4-FFF2-40B4-BE49-F238E27FC236}">
                <a16:creationId xmlns:a16="http://schemas.microsoft.com/office/drawing/2014/main" id="{E13BC3C0-C6DA-45EF-8A58-E44E3D08DD6F}"/>
              </a:ext>
            </a:extLst>
          </p:cNvPr>
          <p:cNvGrpSpPr/>
          <p:nvPr/>
        </p:nvGrpSpPr>
        <p:grpSpPr>
          <a:xfrm>
            <a:off x="1017502" y="3261449"/>
            <a:ext cx="10156997" cy="2553406"/>
            <a:chOff x="1446288" y="1841750"/>
            <a:chExt cx="10156997" cy="2553406"/>
          </a:xfrm>
        </p:grpSpPr>
        <p:sp>
          <p:nvSpPr>
            <p:cNvPr id="26" name="Freeform: Shape 25">
              <a:extLst>
                <a:ext uri="{FF2B5EF4-FFF2-40B4-BE49-F238E27FC236}">
                  <a16:creationId xmlns:a16="http://schemas.microsoft.com/office/drawing/2014/main" id="{0D4B556D-9E16-449A-9968-06B2EB7817F8}"/>
                </a:ext>
              </a:extLst>
            </p:cNvPr>
            <p:cNvSpPr/>
            <p:nvPr/>
          </p:nvSpPr>
          <p:spPr>
            <a:xfrm>
              <a:off x="1446288" y="1841750"/>
              <a:ext cx="4846320" cy="548640"/>
            </a:xfrm>
            <a:custGeom>
              <a:avLst/>
              <a:gdLst>
                <a:gd name="connsiteX0" fmla="*/ 0 w 4144669"/>
                <a:gd name="connsiteY0" fmla="*/ 0 h 1657867"/>
                <a:gd name="connsiteX1" fmla="*/ 4144669 w 4144669"/>
                <a:gd name="connsiteY1" fmla="*/ 0 h 1657867"/>
                <a:gd name="connsiteX2" fmla="*/ 4144669 w 4144669"/>
                <a:gd name="connsiteY2" fmla="*/ 1657867 h 1657867"/>
                <a:gd name="connsiteX3" fmla="*/ 0 w 4144669"/>
                <a:gd name="connsiteY3" fmla="*/ 1657867 h 1657867"/>
                <a:gd name="connsiteX4" fmla="*/ 0 w 4144669"/>
                <a:gd name="connsiteY4" fmla="*/ 0 h 16578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4669" h="1657867">
                  <a:moveTo>
                    <a:pt x="0" y="0"/>
                  </a:moveTo>
                  <a:lnTo>
                    <a:pt x="4144669" y="0"/>
                  </a:lnTo>
                  <a:lnTo>
                    <a:pt x="4144669" y="1657867"/>
                  </a:lnTo>
                  <a:lnTo>
                    <a:pt x="0" y="1657867"/>
                  </a:lnTo>
                  <a:lnTo>
                    <a:pt x="0" y="0"/>
                  </a:lnTo>
                  <a:close/>
                </a:path>
              </a:pathLst>
            </a:custGeom>
            <a:solidFill>
              <a:srgbClr val="7C6D72"/>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84912" tIns="105664" rIns="184912" bIns="105664" numCol="1" spcCol="1270" anchor="ctr" anchorCtr="0">
              <a:noAutofit/>
            </a:bodyPr>
            <a:lstStyle/>
            <a:p>
              <a:pPr marL="0" lvl="0" indent="0" defTabSz="1155700">
                <a:lnSpc>
                  <a:spcPct val="90000"/>
                </a:lnSpc>
                <a:spcBef>
                  <a:spcPct val="0"/>
                </a:spcBef>
                <a:spcAft>
                  <a:spcPct val="35000"/>
                </a:spcAft>
                <a:buNone/>
              </a:pPr>
              <a:r>
                <a:rPr lang="en-US" sz="2600" kern="1200" dirty="0">
                  <a:latin typeface="Times New Roman" panose="02020603050405020304" pitchFamily="18" charset="0"/>
                  <a:cs typeface="Times New Roman" panose="02020603050405020304" pitchFamily="18" charset="0"/>
                </a:rPr>
                <a:t>	         </a:t>
              </a:r>
              <a:r>
                <a:rPr lang="en-US" sz="2600" kern="1200" dirty="0">
                  <a:latin typeface="Century Gothic" panose="020B0502020202020204" pitchFamily="34" charset="0"/>
                  <a:cs typeface="Times New Roman" panose="02020603050405020304" pitchFamily="18" charset="0"/>
                </a:rPr>
                <a:t>Do</a:t>
              </a:r>
            </a:p>
          </p:txBody>
        </p:sp>
        <p:sp>
          <p:nvSpPr>
            <p:cNvPr id="27" name="Freeform: Shape 26">
              <a:extLst>
                <a:ext uri="{FF2B5EF4-FFF2-40B4-BE49-F238E27FC236}">
                  <a16:creationId xmlns:a16="http://schemas.microsoft.com/office/drawing/2014/main" id="{232F499C-F6C7-44E9-BCC4-6C958C8D7F2E}"/>
                </a:ext>
              </a:extLst>
            </p:cNvPr>
            <p:cNvSpPr/>
            <p:nvPr/>
          </p:nvSpPr>
          <p:spPr>
            <a:xfrm>
              <a:off x="1446288" y="2474916"/>
              <a:ext cx="4846320" cy="1920240"/>
            </a:xfrm>
            <a:custGeom>
              <a:avLst/>
              <a:gdLst>
                <a:gd name="connsiteX0" fmla="*/ 0 w 4144669"/>
                <a:gd name="connsiteY0" fmla="*/ 0 h 3390074"/>
                <a:gd name="connsiteX1" fmla="*/ 4144669 w 4144669"/>
                <a:gd name="connsiteY1" fmla="*/ 0 h 3390074"/>
                <a:gd name="connsiteX2" fmla="*/ 4144669 w 4144669"/>
                <a:gd name="connsiteY2" fmla="*/ 3390074 h 3390074"/>
                <a:gd name="connsiteX3" fmla="*/ 0 w 4144669"/>
                <a:gd name="connsiteY3" fmla="*/ 3390074 h 3390074"/>
                <a:gd name="connsiteX4" fmla="*/ 0 w 4144669"/>
                <a:gd name="connsiteY4" fmla="*/ 0 h 33900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4669" h="3390074">
                  <a:moveTo>
                    <a:pt x="0" y="0"/>
                  </a:moveTo>
                  <a:lnTo>
                    <a:pt x="4144669" y="0"/>
                  </a:lnTo>
                  <a:lnTo>
                    <a:pt x="4144669" y="3390074"/>
                  </a:lnTo>
                  <a:lnTo>
                    <a:pt x="0" y="3390074"/>
                  </a:lnTo>
                  <a:lnTo>
                    <a:pt x="0" y="0"/>
                  </a:lnTo>
                  <a:close/>
                </a:path>
              </a:pathLst>
            </a:custGeom>
            <a:solidFill>
              <a:schemeClr val="bg1">
                <a:alpha val="90000"/>
              </a:schemeClr>
            </a:solidFill>
            <a:ln>
              <a:solidFill>
                <a:schemeClr val="tx1">
                  <a:alpha val="90000"/>
                </a:scheme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28600" tIns="182880" rIns="184912" bIns="182880" numCol="1" spcCol="1270" anchor="t" anchorCtr="0">
              <a:noAutofit/>
            </a:bodyPr>
            <a:lstStyle/>
            <a:p>
              <a:pPr marL="0" lvl="1" algn="l" defTabSz="1155700">
                <a:lnSpc>
                  <a:spcPct val="90000"/>
                </a:lnSpc>
                <a:spcBef>
                  <a:spcPts val="200"/>
                </a:spcBef>
                <a:spcAft>
                  <a:spcPts val="400"/>
                </a:spcAft>
                <a:buSzPct val="90000"/>
              </a:pPr>
              <a:endParaRPr lang="en-US" sz="2400" kern="1200" dirty="0">
                <a:latin typeface="Times New Roman" panose="02020603050405020304" pitchFamily="18" charset="0"/>
                <a:cs typeface="Times New Roman" panose="02020603050405020304" pitchFamily="18" charset="0"/>
              </a:endParaRPr>
            </a:p>
          </p:txBody>
        </p:sp>
        <p:sp>
          <p:nvSpPr>
            <p:cNvPr id="28" name="Freeform: Shape 27">
              <a:extLst>
                <a:ext uri="{FF2B5EF4-FFF2-40B4-BE49-F238E27FC236}">
                  <a16:creationId xmlns:a16="http://schemas.microsoft.com/office/drawing/2014/main" id="{395528E0-DAB2-490B-BF5D-3BFB3BEE17ED}"/>
                </a:ext>
              </a:extLst>
            </p:cNvPr>
            <p:cNvSpPr/>
            <p:nvPr/>
          </p:nvSpPr>
          <p:spPr>
            <a:xfrm>
              <a:off x="6756965" y="1841750"/>
              <a:ext cx="4846320" cy="548640"/>
            </a:xfrm>
            <a:custGeom>
              <a:avLst/>
              <a:gdLst>
                <a:gd name="connsiteX0" fmla="*/ 0 w 4144669"/>
                <a:gd name="connsiteY0" fmla="*/ 0 h 1657867"/>
                <a:gd name="connsiteX1" fmla="*/ 4144669 w 4144669"/>
                <a:gd name="connsiteY1" fmla="*/ 0 h 1657867"/>
                <a:gd name="connsiteX2" fmla="*/ 4144669 w 4144669"/>
                <a:gd name="connsiteY2" fmla="*/ 1657867 h 1657867"/>
                <a:gd name="connsiteX3" fmla="*/ 0 w 4144669"/>
                <a:gd name="connsiteY3" fmla="*/ 1657867 h 1657867"/>
                <a:gd name="connsiteX4" fmla="*/ 0 w 4144669"/>
                <a:gd name="connsiteY4" fmla="*/ 0 h 16578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4669" h="1657867">
                  <a:moveTo>
                    <a:pt x="0" y="0"/>
                  </a:moveTo>
                  <a:lnTo>
                    <a:pt x="4144669" y="0"/>
                  </a:lnTo>
                  <a:lnTo>
                    <a:pt x="4144669" y="1657867"/>
                  </a:lnTo>
                  <a:lnTo>
                    <a:pt x="0" y="1657867"/>
                  </a:lnTo>
                  <a:lnTo>
                    <a:pt x="0" y="0"/>
                  </a:lnTo>
                  <a:close/>
                </a:path>
              </a:pathLst>
            </a:custGeom>
            <a:solidFill>
              <a:srgbClr val="7C6D72"/>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84912" tIns="105664" rIns="184912" bIns="105664" numCol="1" spcCol="1270" anchor="ctr" anchorCtr="0">
              <a:noAutofit/>
            </a:bodyPr>
            <a:lstStyle/>
            <a:p>
              <a:pPr marL="0" lvl="0" indent="0" defTabSz="1155700">
                <a:lnSpc>
                  <a:spcPct val="90000"/>
                </a:lnSpc>
                <a:spcBef>
                  <a:spcPct val="0"/>
                </a:spcBef>
                <a:spcAft>
                  <a:spcPct val="35000"/>
                </a:spcAft>
                <a:buNone/>
              </a:pPr>
              <a:r>
                <a:rPr lang="en-US" sz="2600" kern="1200" dirty="0">
                  <a:latin typeface="Century Gothic" panose="020B0502020202020204" pitchFamily="34" charset="0"/>
                  <a:cs typeface="Times New Roman" panose="02020603050405020304" pitchFamily="18" charset="0"/>
                </a:rPr>
                <a:t>	     Don’t </a:t>
              </a:r>
            </a:p>
          </p:txBody>
        </p:sp>
        <p:sp>
          <p:nvSpPr>
            <p:cNvPr id="29" name="Freeform: Shape 28">
              <a:extLst>
                <a:ext uri="{FF2B5EF4-FFF2-40B4-BE49-F238E27FC236}">
                  <a16:creationId xmlns:a16="http://schemas.microsoft.com/office/drawing/2014/main" id="{2642D4E1-5DF3-45AC-B6FD-9EE1D7B52C30}"/>
                </a:ext>
              </a:extLst>
            </p:cNvPr>
            <p:cNvSpPr/>
            <p:nvPr/>
          </p:nvSpPr>
          <p:spPr>
            <a:xfrm>
              <a:off x="6756965" y="2474916"/>
              <a:ext cx="4846320" cy="1920240"/>
            </a:xfrm>
            <a:custGeom>
              <a:avLst/>
              <a:gdLst>
                <a:gd name="connsiteX0" fmla="*/ 0 w 4144669"/>
                <a:gd name="connsiteY0" fmla="*/ 0 h 3390074"/>
                <a:gd name="connsiteX1" fmla="*/ 4144669 w 4144669"/>
                <a:gd name="connsiteY1" fmla="*/ 0 h 3390074"/>
                <a:gd name="connsiteX2" fmla="*/ 4144669 w 4144669"/>
                <a:gd name="connsiteY2" fmla="*/ 3390074 h 3390074"/>
                <a:gd name="connsiteX3" fmla="*/ 0 w 4144669"/>
                <a:gd name="connsiteY3" fmla="*/ 3390074 h 3390074"/>
                <a:gd name="connsiteX4" fmla="*/ 0 w 4144669"/>
                <a:gd name="connsiteY4" fmla="*/ 0 h 33900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4669" h="3390074">
                  <a:moveTo>
                    <a:pt x="0" y="0"/>
                  </a:moveTo>
                  <a:lnTo>
                    <a:pt x="4144669" y="0"/>
                  </a:lnTo>
                  <a:lnTo>
                    <a:pt x="4144669" y="3390074"/>
                  </a:lnTo>
                  <a:lnTo>
                    <a:pt x="0" y="3390074"/>
                  </a:lnTo>
                  <a:lnTo>
                    <a:pt x="0" y="0"/>
                  </a:lnTo>
                  <a:close/>
                </a:path>
              </a:pathLst>
            </a:custGeom>
            <a:solidFill>
              <a:schemeClr val="bg1">
                <a:alpha val="90000"/>
              </a:schemeClr>
            </a:solidFill>
            <a:ln>
              <a:solidFill>
                <a:schemeClr val="tx1">
                  <a:alpha val="90000"/>
                </a:scheme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28600" tIns="182880" rIns="184912" bIns="182880" numCol="1" spcCol="1270" anchor="t" anchorCtr="0">
              <a:noAutofit/>
            </a:bodyPr>
            <a:lstStyle/>
            <a:p>
              <a:pPr marL="0" lvl="1" defTabSz="1155700">
                <a:lnSpc>
                  <a:spcPct val="90000"/>
                </a:lnSpc>
                <a:spcBef>
                  <a:spcPts val="200"/>
                </a:spcBef>
                <a:spcAft>
                  <a:spcPts val="400"/>
                </a:spcAft>
                <a:buSzPct val="90000"/>
              </a:pPr>
              <a:endParaRPr lang="en-US" sz="2400" kern="1200" dirty="0">
                <a:latin typeface="Times New Roman" panose="02020603050405020304" pitchFamily="18" charset="0"/>
                <a:cs typeface="Times New Roman" panose="02020603050405020304" pitchFamily="18" charset="0"/>
              </a:endParaRPr>
            </a:p>
          </p:txBody>
        </p:sp>
      </p:grpSp>
      <p:pic>
        <p:nvPicPr>
          <p:cNvPr id="30" name="Picture 29" descr="A close up of a logo&#10;&#10;Description generated with very high confidence">
            <a:extLst>
              <a:ext uri="{FF2B5EF4-FFF2-40B4-BE49-F238E27FC236}">
                <a16:creationId xmlns:a16="http://schemas.microsoft.com/office/drawing/2014/main" id="{4B994D4F-149F-4116-BF12-5B16F7B140A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14874" y="3317602"/>
            <a:ext cx="457396" cy="423852"/>
          </a:xfrm>
          <a:prstGeom prst="rect">
            <a:avLst/>
          </a:prstGeom>
        </p:spPr>
      </p:pic>
      <p:pic>
        <p:nvPicPr>
          <p:cNvPr id="31" name="Picture 30">
            <a:extLst>
              <a:ext uri="{FF2B5EF4-FFF2-40B4-BE49-F238E27FC236}">
                <a16:creationId xmlns:a16="http://schemas.microsoft.com/office/drawing/2014/main" id="{E2B71F8D-80BB-48E4-AD8C-58B1C4FF6D41}"/>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9117948" y="3315228"/>
            <a:ext cx="456671" cy="456671"/>
          </a:xfrm>
          <a:prstGeom prst="rect">
            <a:avLst/>
          </a:prstGeom>
        </p:spPr>
      </p:pic>
      <p:grpSp>
        <p:nvGrpSpPr>
          <p:cNvPr id="37" name="Group 36">
            <a:extLst>
              <a:ext uri="{FF2B5EF4-FFF2-40B4-BE49-F238E27FC236}">
                <a16:creationId xmlns:a16="http://schemas.microsoft.com/office/drawing/2014/main" id="{1D4702AB-FD33-46DE-AD42-234FFABA431E}"/>
              </a:ext>
            </a:extLst>
          </p:cNvPr>
          <p:cNvGrpSpPr/>
          <p:nvPr/>
        </p:nvGrpSpPr>
        <p:grpSpPr>
          <a:xfrm>
            <a:off x="7827317" y="4209559"/>
            <a:ext cx="1919743" cy="1208293"/>
            <a:chOff x="7863016" y="4055888"/>
            <a:chExt cx="1919743" cy="1208293"/>
          </a:xfrm>
        </p:grpSpPr>
        <p:sp>
          <p:nvSpPr>
            <p:cNvPr id="33" name="Rectangle 32">
              <a:extLst>
                <a:ext uri="{FF2B5EF4-FFF2-40B4-BE49-F238E27FC236}">
                  <a16:creationId xmlns:a16="http://schemas.microsoft.com/office/drawing/2014/main" id="{C6947302-1D69-4DCE-BB64-0A6FE80C645A}"/>
                </a:ext>
              </a:extLst>
            </p:cNvPr>
            <p:cNvSpPr/>
            <p:nvPr/>
          </p:nvSpPr>
          <p:spPr>
            <a:xfrm>
              <a:off x="8365687" y="4578381"/>
              <a:ext cx="914400" cy="685800"/>
            </a:xfrm>
            <a:prstGeom prst="rect">
              <a:avLst/>
            </a:prstGeom>
            <a:solidFill>
              <a:srgbClr val="99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34" name="Straight Connector 33">
              <a:extLst>
                <a:ext uri="{FF2B5EF4-FFF2-40B4-BE49-F238E27FC236}">
                  <a16:creationId xmlns:a16="http://schemas.microsoft.com/office/drawing/2014/main" id="{65B990A1-6709-49AE-BA92-F908DB8EBFE2}"/>
                </a:ext>
              </a:extLst>
            </p:cNvPr>
            <p:cNvCxnSpPr/>
            <p:nvPr/>
          </p:nvCxnSpPr>
          <p:spPr>
            <a:xfrm>
              <a:off x="8357050" y="4804536"/>
              <a:ext cx="914400"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35" name="Straight Connector 34">
              <a:extLst>
                <a:ext uri="{FF2B5EF4-FFF2-40B4-BE49-F238E27FC236}">
                  <a16:creationId xmlns:a16="http://schemas.microsoft.com/office/drawing/2014/main" id="{1A4E668A-8922-4D8D-AEA5-4A0A4E5C2463}"/>
                </a:ext>
              </a:extLst>
            </p:cNvPr>
            <p:cNvCxnSpPr/>
            <p:nvPr/>
          </p:nvCxnSpPr>
          <p:spPr>
            <a:xfrm>
              <a:off x="8362305" y="5030508"/>
              <a:ext cx="914400"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6" name="TextBox 35">
              <a:extLst>
                <a:ext uri="{FF2B5EF4-FFF2-40B4-BE49-F238E27FC236}">
                  <a16:creationId xmlns:a16="http://schemas.microsoft.com/office/drawing/2014/main" id="{23559C6E-C924-4EB3-B19C-7645C126FA8D}"/>
                </a:ext>
              </a:extLst>
            </p:cNvPr>
            <p:cNvSpPr txBox="1"/>
            <p:nvPr/>
          </p:nvSpPr>
          <p:spPr>
            <a:xfrm>
              <a:off x="7863016" y="4055888"/>
              <a:ext cx="1919743" cy="369332"/>
            </a:xfrm>
            <a:prstGeom prst="rect">
              <a:avLst/>
            </a:prstGeom>
            <a:noFill/>
          </p:spPr>
          <p:txBody>
            <a:bodyPr wrap="square" rtlCol="0" anchor="ctr">
              <a:spAutoFit/>
            </a:bodyPr>
            <a:lstStyle/>
            <a:p>
              <a:pPr algn="ctr"/>
              <a:r>
                <a:rPr lang="en-US" dirty="0">
                  <a:latin typeface="Century Gothic" panose="020B0502020202020204" pitchFamily="34" charset="0"/>
                  <a:cs typeface="Times New Roman" panose="02020603050405020304" pitchFamily="18" charset="0"/>
                </a:rPr>
                <a:t>The whole</a:t>
              </a:r>
            </a:p>
          </p:txBody>
        </p:sp>
      </p:grpSp>
      <p:grpSp>
        <p:nvGrpSpPr>
          <p:cNvPr id="40" name="Group 39">
            <a:extLst>
              <a:ext uri="{FF2B5EF4-FFF2-40B4-BE49-F238E27FC236}">
                <a16:creationId xmlns:a16="http://schemas.microsoft.com/office/drawing/2014/main" id="{4279CDF7-35A5-4113-93DC-048D9A2C7BBE}"/>
              </a:ext>
            </a:extLst>
          </p:cNvPr>
          <p:cNvGrpSpPr/>
          <p:nvPr/>
        </p:nvGrpSpPr>
        <p:grpSpPr>
          <a:xfrm>
            <a:off x="2069061" y="4207114"/>
            <a:ext cx="2743202" cy="751093"/>
            <a:chOff x="5504279" y="4663358"/>
            <a:chExt cx="2743202" cy="751093"/>
          </a:xfrm>
        </p:grpSpPr>
        <p:sp>
          <p:nvSpPr>
            <p:cNvPr id="38" name="TextBox 37">
              <a:extLst>
                <a:ext uri="{FF2B5EF4-FFF2-40B4-BE49-F238E27FC236}">
                  <a16:creationId xmlns:a16="http://schemas.microsoft.com/office/drawing/2014/main" id="{4D3F2401-8421-49C6-9795-A29780356CCF}"/>
                </a:ext>
              </a:extLst>
            </p:cNvPr>
            <p:cNvSpPr txBox="1"/>
            <p:nvPr/>
          </p:nvSpPr>
          <p:spPr>
            <a:xfrm>
              <a:off x="5504279" y="4663358"/>
              <a:ext cx="2743201" cy="369332"/>
            </a:xfrm>
            <a:prstGeom prst="rect">
              <a:avLst/>
            </a:prstGeom>
            <a:noFill/>
          </p:spPr>
          <p:txBody>
            <a:bodyPr wrap="square" rtlCol="0" anchor="ctr">
              <a:spAutoFit/>
            </a:bodyPr>
            <a:lstStyle/>
            <a:p>
              <a:pPr algn="ctr"/>
              <a:r>
                <a:rPr lang="en-US" dirty="0">
                  <a:latin typeface="Century Gothic" panose="020B0502020202020204" pitchFamily="34" charset="0"/>
                  <a:cs typeface="Times New Roman" panose="02020603050405020304" pitchFamily="18" charset="0"/>
                </a:rPr>
                <a:t>The whole</a:t>
              </a:r>
            </a:p>
          </p:txBody>
        </p:sp>
        <p:sp>
          <p:nvSpPr>
            <p:cNvPr id="39" name="Rectangle 38">
              <a:extLst>
                <a:ext uri="{FF2B5EF4-FFF2-40B4-BE49-F238E27FC236}">
                  <a16:creationId xmlns:a16="http://schemas.microsoft.com/office/drawing/2014/main" id="{FCCFB678-CA68-4B38-8799-0F86BD0A9445}"/>
                </a:ext>
              </a:extLst>
            </p:cNvPr>
            <p:cNvSpPr/>
            <p:nvPr/>
          </p:nvSpPr>
          <p:spPr>
            <a:xfrm>
              <a:off x="5504281" y="5185851"/>
              <a:ext cx="2743200" cy="2286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Tree>
    <p:extLst>
      <p:ext uri="{BB962C8B-B14F-4D97-AF65-F5344CB8AC3E}">
        <p14:creationId xmlns:p14="http://schemas.microsoft.com/office/powerpoint/2010/main" val="668718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p:cTn id="7" dur="500" fill="hold"/>
                                        <p:tgtEl>
                                          <p:spTgt spid="30"/>
                                        </p:tgtEl>
                                        <p:attrNameLst>
                                          <p:attrName>ppt_w</p:attrName>
                                        </p:attrNameLst>
                                      </p:cBhvr>
                                      <p:tavLst>
                                        <p:tav tm="0">
                                          <p:val>
                                            <p:fltVal val="0"/>
                                          </p:val>
                                        </p:tav>
                                        <p:tav tm="100000">
                                          <p:val>
                                            <p:strVal val="#ppt_w"/>
                                          </p:val>
                                        </p:tav>
                                      </p:tavLst>
                                    </p:anim>
                                    <p:anim calcmode="lin" valueType="num">
                                      <p:cBhvr>
                                        <p:cTn id="8" dur="500" fill="hold"/>
                                        <p:tgtEl>
                                          <p:spTgt spid="30"/>
                                        </p:tgtEl>
                                        <p:attrNameLst>
                                          <p:attrName>ppt_h</p:attrName>
                                        </p:attrNameLst>
                                      </p:cBhvr>
                                      <p:tavLst>
                                        <p:tav tm="0">
                                          <p:val>
                                            <p:fltVal val="0"/>
                                          </p:val>
                                        </p:tav>
                                        <p:tav tm="100000">
                                          <p:val>
                                            <p:strVal val="#ppt_h"/>
                                          </p:val>
                                        </p:tav>
                                      </p:tavLst>
                                    </p:anim>
                                    <p:animEffect transition="in" filter="fade">
                                      <p:cBhvr>
                                        <p:cTn id="9" dur="500"/>
                                        <p:tgtEl>
                                          <p:spTgt spid="3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1"/>
                                        </p:tgtEl>
                                        <p:attrNameLst>
                                          <p:attrName>style.visibility</p:attrName>
                                        </p:attrNameLst>
                                      </p:cBhvr>
                                      <p:to>
                                        <p:strVal val="visible"/>
                                      </p:to>
                                    </p:set>
                                    <p:anim calcmode="lin" valueType="num">
                                      <p:cBhvr>
                                        <p:cTn id="14" dur="500" fill="hold"/>
                                        <p:tgtEl>
                                          <p:spTgt spid="31"/>
                                        </p:tgtEl>
                                        <p:attrNameLst>
                                          <p:attrName>ppt_w</p:attrName>
                                        </p:attrNameLst>
                                      </p:cBhvr>
                                      <p:tavLst>
                                        <p:tav tm="0">
                                          <p:val>
                                            <p:fltVal val="0"/>
                                          </p:val>
                                        </p:tav>
                                        <p:tav tm="100000">
                                          <p:val>
                                            <p:strVal val="#ppt_w"/>
                                          </p:val>
                                        </p:tav>
                                      </p:tavLst>
                                    </p:anim>
                                    <p:anim calcmode="lin" valueType="num">
                                      <p:cBhvr>
                                        <p:cTn id="15" dur="500" fill="hold"/>
                                        <p:tgtEl>
                                          <p:spTgt spid="31"/>
                                        </p:tgtEl>
                                        <p:attrNameLst>
                                          <p:attrName>ppt_h</p:attrName>
                                        </p:attrNameLst>
                                      </p:cBhvr>
                                      <p:tavLst>
                                        <p:tav tm="0">
                                          <p:val>
                                            <p:fltVal val="0"/>
                                          </p:val>
                                        </p:tav>
                                        <p:tav tm="100000">
                                          <p:val>
                                            <p:strVal val="#ppt_h"/>
                                          </p:val>
                                        </p:tav>
                                      </p:tavLst>
                                    </p:anim>
                                    <p:animEffect transition="in" filter="fade">
                                      <p:cBhvr>
                                        <p:cTn id="16"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E6EAE-6731-A148-8B25-362CF3431137}"/>
              </a:ext>
            </a:extLst>
          </p:cNvPr>
          <p:cNvSpPr>
            <a:spLocks noGrp="1"/>
          </p:cNvSpPr>
          <p:nvPr>
            <p:ph type="ctrTitle"/>
          </p:nvPr>
        </p:nvSpPr>
        <p:spPr/>
        <p:txBody>
          <a:bodyPr/>
          <a:lstStyle/>
          <a:p>
            <a:r>
              <a:rPr lang="en-US" dirty="0"/>
              <a:t>Algebra Tiles</a:t>
            </a:r>
          </a:p>
        </p:txBody>
      </p:sp>
      <p:sp>
        <p:nvSpPr>
          <p:cNvPr id="4" name="Slide Number Placeholder 3">
            <a:extLst>
              <a:ext uri="{FF2B5EF4-FFF2-40B4-BE49-F238E27FC236}">
                <a16:creationId xmlns:a16="http://schemas.microsoft.com/office/drawing/2014/main" id="{EF5DD72C-D129-49F7-BF92-1A5E4780C7EA}"/>
              </a:ext>
            </a:extLst>
          </p:cNvPr>
          <p:cNvSpPr>
            <a:spLocks noGrp="1"/>
          </p:cNvSpPr>
          <p:nvPr>
            <p:ph type="sldNum" sz="quarter" idx="12"/>
          </p:nvPr>
        </p:nvSpPr>
        <p:spPr/>
        <p:txBody>
          <a:bodyPr/>
          <a:lstStyle/>
          <a:p>
            <a:fld id="{C2926BDF-0A3D-4892-9CBE-21B5FA37E613}" type="slidenum">
              <a:rPr lang="en-US" smtClean="0"/>
              <a:pPr/>
              <a:t>29</a:t>
            </a:fld>
            <a:endParaRPr lang="en-US" dirty="0"/>
          </a:p>
        </p:txBody>
      </p:sp>
    </p:spTree>
    <p:extLst>
      <p:ext uri="{BB962C8B-B14F-4D97-AF65-F5344CB8AC3E}">
        <p14:creationId xmlns:p14="http://schemas.microsoft.com/office/powerpoint/2010/main" val="3332776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D8375-EF02-D846-AD5A-DADCCC9060A5}"/>
              </a:ext>
            </a:extLst>
          </p:cNvPr>
          <p:cNvSpPr>
            <a:spLocks noGrp="1"/>
          </p:cNvSpPr>
          <p:nvPr>
            <p:ph type="title"/>
          </p:nvPr>
        </p:nvSpPr>
        <p:spPr/>
        <p:txBody>
          <a:bodyPr/>
          <a:lstStyle/>
          <a:p>
            <a:r>
              <a:rPr lang="en-US" dirty="0"/>
              <a:t>Why Use Representations</a:t>
            </a:r>
          </a:p>
        </p:txBody>
      </p:sp>
      <p:sp>
        <p:nvSpPr>
          <p:cNvPr id="3" name="Content Placeholder 2">
            <a:extLst>
              <a:ext uri="{FF2B5EF4-FFF2-40B4-BE49-F238E27FC236}">
                <a16:creationId xmlns:a16="http://schemas.microsoft.com/office/drawing/2014/main" id="{67768982-3F67-D04B-88AB-EAA65755787E}"/>
              </a:ext>
            </a:extLst>
          </p:cNvPr>
          <p:cNvSpPr>
            <a:spLocks noGrp="1"/>
          </p:cNvSpPr>
          <p:nvPr>
            <p:ph idx="1"/>
          </p:nvPr>
        </p:nvSpPr>
        <p:spPr/>
        <p:txBody>
          <a:bodyPr/>
          <a:lstStyle/>
          <a:p>
            <a:r>
              <a:rPr lang="en-US" dirty="0"/>
              <a:t>Helps connect concepts and procedures</a:t>
            </a:r>
          </a:p>
          <a:p>
            <a:r>
              <a:rPr lang="en-US" dirty="0"/>
              <a:t>Helps students visualize the mathematics</a:t>
            </a:r>
          </a:p>
          <a:p>
            <a:r>
              <a:rPr lang="en-US" dirty="0"/>
              <a:t>Makes abstract concepts “seen”</a:t>
            </a:r>
          </a:p>
        </p:txBody>
      </p:sp>
      <p:sp>
        <p:nvSpPr>
          <p:cNvPr id="4" name="Slide Number Placeholder 3">
            <a:extLst>
              <a:ext uri="{FF2B5EF4-FFF2-40B4-BE49-F238E27FC236}">
                <a16:creationId xmlns:a16="http://schemas.microsoft.com/office/drawing/2014/main" id="{D75E3CC7-59AF-47AF-9BC5-3CBEE01FD543}"/>
              </a:ext>
            </a:extLst>
          </p:cNvPr>
          <p:cNvSpPr>
            <a:spLocks noGrp="1"/>
          </p:cNvSpPr>
          <p:nvPr>
            <p:ph type="sldNum" sz="quarter" idx="12"/>
          </p:nvPr>
        </p:nvSpPr>
        <p:spPr/>
        <p:txBody>
          <a:bodyPr/>
          <a:lstStyle/>
          <a:p>
            <a:fld id="{C2926BDF-0A3D-4892-9CBE-21B5FA37E613}" type="slidenum">
              <a:rPr lang="en-US" smtClean="0"/>
              <a:t>3</a:t>
            </a:fld>
            <a:endParaRPr lang="en-US"/>
          </a:p>
        </p:txBody>
      </p:sp>
    </p:spTree>
    <p:extLst>
      <p:ext uri="{BB962C8B-B14F-4D97-AF65-F5344CB8AC3E}">
        <p14:creationId xmlns:p14="http://schemas.microsoft.com/office/powerpoint/2010/main" val="23857221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F15AD-1273-C345-B0BD-B406AC18C500}"/>
              </a:ext>
            </a:extLst>
          </p:cNvPr>
          <p:cNvSpPr>
            <a:spLocks noGrp="1"/>
          </p:cNvSpPr>
          <p:nvPr>
            <p:ph type="title"/>
          </p:nvPr>
        </p:nvSpPr>
        <p:spPr/>
        <p:txBody>
          <a:bodyPr/>
          <a:lstStyle/>
          <a:p>
            <a:pPr algn="ctr"/>
            <a:r>
              <a:rPr lang="en-US" dirty="0"/>
              <a:t>Adding &amp; Subtracting Positive &amp; Negative Integers</a:t>
            </a:r>
          </a:p>
        </p:txBody>
      </p:sp>
      <p:sp>
        <p:nvSpPr>
          <p:cNvPr id="3" name="Content Placeholder 2">
            <a:extLst>
              <a:ext uri="{FF2B5EF4-FFF2-40B4-BE49-F238E27FC236}">
                <a16:creationId xmlns:a16="http://schemas.microsoft.com/office/drawing/2014/main" id="{A6EF5DF2-D41A-2B46-8212-9B0247AFCCB3}"/>
              </a:ext>
            </a:extLst>
          </p:cNvPr>
          <p:cNvSpPr>
            <a:spLocks noGrp="1"/>
          </p:cNvSpPr>
          <p:nvPr>
            <p:ph idx="1"/>
          </p:nvPr>
        </p:nvSpPr>
        <p:spPr>
          <a:xfrm>
            <a:off x="1280160" y="1602869"/>
            <a:ext cx="9758720" cy="4543076"/>
          </a:xfrm>
        </p:spPr>
        <p:txBody>
          <a:bodyPr>
            <a:normAutofit/>
          </a:bodyPr>
          <a:lstStyle/>
          <a:p>
            <a:pPr marL="0" indent="0" algn="ctr">
              <a:lnSpc>
                <a:spcPct val="120000"/>
              </a:lnSpc>
              <a:spcBef>
                <a:spcPts val="0"/>
              </a:spcBef>
              <a:buNone/>
            </a:pPr>
            <a:r>
              <a:rPr lang="en-US" u="sng" dirty="0">
                <a:solidFill>
                  <a:schemeClr val="tx1"/>
                </a:solidFill>
              </a:rPr>
              <a:t>Number Lines</a:t>
            </a:r>
            <a:endParaRPr lang="en-US" dirty="0">
              <a:solidFill>
                <a:schemeClr val="tx1"/>
              </a:solidFill>
            </a:endParaRPr>
          </a:p>
        </p:txBody>
      </p:sp>
      <p:sp>
        <p:nvSpPr>
          <p:cNvPr id="4" name="Slide Number Placeholder 3">
            <a:extLst>
              <a:ext uri="{FF2B5EF4-FFF2-40B4-BE49-F238E27FC236}">
                <a16:creationId xmlns:a16="http://schemas.microsoft.com/office/drawing/2014/main" id="{8241C2F0-A103-4D7A-9B6A-A476844790FB}"/>
              </a:ext>
            </a:extLst>
          </p:cNvPr>
          <p:cNvSpPr>
            <a:spLocks noGrp="1"/>
          </p:cNvSpPr>
          <p:nvPr>
            <p:ph type="sldNum" sz="quarter" idx="12"/>
          </p:nvPr>
        </p:nvSpPr>
        <p:spPr/>
        <p:txBody>
          <a:bodyPr/>
          <a:lstStyle/>
          <a:p>
            <a:fld id="{C2926BDF-0A3D-4892-9CBE-21B5FA37E613}" type="slidenum">
              <a:rPr lang="en-US" smtClean="0"/>
              <a:t>30</a:t>
            </a:fld>
            <a:endParaRPr lang="en-US"/>
          </a:p>
        </p:txBody>
      </p:sp>
      <p:grpSp>
        <p:nvGrpSpPr>
          <p:cNvPr id="69" name="Group 68">
            <a:extLst>
              <a:ext uri="{FF2B5EF4-FFF2-40B4-BE49-F238E27FC236}">
                <a16:creationId xmlns:a16="http://schemas.microsoft.com/office/drawing/2014/main" id="{7E73E8F4-EDC5-6448-BC05-FC264E6F13F3}"/>
              </a:ext>
            </a:extLst>
          </p:cNvPr>
          <p:cNvGrpSpPr/>
          <p:nvPr/>
        </p:nvGrpSpPr>
        <p:grpSpPr>
          <a:xfrm>
            <a:off x="3526631" y="2497062"/>
            <a:ext cx="5265777" cy="1432130"/>
            <a:chOff x="4647777" y="-527562"/>
            <a:chExt cx="5265777" cy="1432130"/>
          </a:xfrm>
        </p:grpSpPr>
        <p:sp>
          <p:nvSpPr>
            <p:cNvPr id="9" name="Rectangle 8">
              <a:extLst>
                <a:ext uri="{FF2B5EF4-FFF2-40B4-BE49-F238E27FC236}">
                  <a16:creationId xmlns:a16="http://schemas.microsoft.com/office/drawing/2014/main" id="{14C4A335-35D1-EB44-B2D9-EA01B46DCE31}"/>
                </a:ext>
              </a:extLst>
            </p:cNvPr>
            <p:cNvSpPr/>
            <p:nvPr/>
          </p:nvSpPr>
          <p:spPr>
            <a:xfrm>
              <a:off x="4647777" y="-527562"/>
              <a:ext cx="5265777" cy="1432130"/>
            </a:xfrm>
            <a:prstGeom prst="rect">
              <a:avLst/>
            </a:prstGeom>
            <a:solidFill>
              <a:schemeClr val="bg1"/>
            </a:solid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dirty="0">
                <a:solidFill>
                  <a:prstClr val="black"/>
                </a:solidFill>
              </a:endParaRPr>
            </a:p>
          </p:txBody>
        </p:sp>
        <p:sp>
          <p:nvSpPr>
            <p:cNvPr id="10" name="TextBox 9">
              <a:extLst>
                <a:ext uri="{FF2B5EF4-FFF2-40B4-BE49-F238E27FC236}">
                  <a16:creationId xmlns:a16="http://schemas.microsoft.com/office/drawing/2014/main" id="{229B8005-84D9-7147-A17F-4DB8350AFED1}"/>
                </a:ext>
              </a:extLst>
            </p:cNvPr>
            <p:cNvSpPr txBox="1"/>
            <p:nvPr/>
          </p:nvSpPr>
          <p:spPr>
            <a:xfrm>
              <a:off x="4756277" y="474634"/>
              <a:ext cx="5048778" cy="277000"/>
            </a:xfrm>
            <a:prstGeom prst="rect">
              <a:avLst/>
            </a:prstGeom>
            <a:noFill/>
          </p:spPr>
          <p:txBody>
            <a:bodyPr wrap="square" rtlCol="0">
              <a:spAutoFit/>
            </a:bodyPr>
            <a:lstStyle/>
            <a:p>
              <a:pPr algn="ctr"/>
              <a:r>
                <a:rPr lang="en-US" sz="1200" dirty="0">
                  <a:latin typeface="Times New Roman" panose="02020603050405020304" pitchFamily="18" charset="0"/>
                  <a:cs typeface="Times New Roman" panose="02020603050405020304" pitchFamily="18" charset="0"/>
                </a:rPr>
                <a:t>Distances from 0 are the same</a:t>
              </a:r>
            </a:p>
          </p:txBody>
        </p:sp>
        <p:cxnSp>
          <p:nvCxnSpPr>
            <p:cNvPr id="32" name="Straight Arrow Connector 31">
              <a:extLst>
                <a:ext uri="{FF2B5EF4-FFF2-40B4-BE49-F238E27FC236}">
                  <a16:creationId xmlns:a16="http://schemas.microsoft.com/office/drawing/2014/main" id="{69E6F1DF-CDA4-D34E-A4FA-5A4C9F7D7DD8}"/>
                </a:ext>
              </a:extLst>
            </p:cNvPr>
            <p:cNvCxnSpPr>
              <a:cxnSpLocks/>
            </p:cNvCxnSpPr>
            <p:nvPr/>
          </p:nvCxnSpPr>
          <p:spPr>
            <a:xfrm>
              <a:off x="4820733" y="65282"/>
              <a:ext cx="4919869" cy="0"/>
            </a:xfrm>
            <a:prstGeom prst="straightConnector1">
              <a:avLst/>
            </a:prstGeom>
            <a:noFill/>
            <a:ln w="12700" cap="flat" cmpd="sng" algn="ctr">
              <a:solidFill>
                <a:sysClr val="windowText" lastClr="000000"/>
              </a:solidFill>
              <a:prstDash val="solid"/>
              <a:miter lim="800000"/>
              <a:headEnd type="triangle"/>
              <a:tailEnd type="triangle"/>
            </a:ln>
            <a:effectLst/>
          </p:spPr>
        </p:cxnSp>
        <p:cxnSp>
          <p:nvCxnSpPr>
            <p:cNvPr id="33" name="Straight Connector 32">
              <a:extLst>
                <a:ext uri="{FF2B5EF4-FFF2-40B4-BE49-F238E27FC236}">
                  <a16:creationId xmlns:a16="http://schemas.microsoft.com/office/drawing/2014/main" id="{1866D85F-7C61-FA40-AA1E-E0BCA7DC0137}"/>
                </a:ext>
              </a:extLst>
            </p:cNvPr>
            <p:cNvCxnSpPr>
              <a:cxnSpLocks/>
            </p:cNvCxnSpPr>
            <p:nvPr/>
          </p:nvCxnSpPr>
          <p:spPr>
            <a:xfrm>
              <a:off x="5025422" y="-24523"/>
              <a:ext cx="0" cy="179610"/>
            </a:xfrm>
            <a:prstGeom prst="line">
              <a:avLst/>
            </a:prstGeom>
            <a:noFill/>
            <a:ln w="12700" cap="flat" cmpd="sng" algn="ctr">
              <a:solidFill>
                <a:sysClr val="windowText" lastClr="000000"/>
              </a:solidFill>
              <a:prstDash val="solid"/>
              <a:miter lim="800000"/>
            </a:ln>
            <a:effectLst/>
          </p:spPr>
        </p:cxnSp>
        <p:cxnSp>
          <p:nvCxnSpPr>
            <p:cNvPr id="34" name="Straight Connector 33">
              <a:extLst>
                <a:ext uri="{FF2B5EF4-FFF2-40B4-BE49-F238E27FC236}">
                  <a16:creationId xmlns:a16="http://schemas.microsoft.com/office/drawing/2014/main" id="{787879CA-A1BD-7540-833A-EC4846476C43}"/>
                </a:ext>
              </a:extLst>
            </p:cNvPr>
            <p:cNvCxnSpPr>
              <a:cxnSpLocks/>
            </p:cNvCxnSpPr>
            <p:nvPr/>
          </p:nvCxnSpPr>
          <p:spPr>
            <a:xfrm>
              <a:off x="9539982" y="-24523"/>
              <a:ext cx="0" cy="179610"/>
            </a:xfrm>
            <a:prstGeom prst="line">
              <a:avLst/>
            </a:prstGeom>
            <a:noFill/>
            <a:ln w="12700" cap="flat" cmpd="sng" algn="ctr">
              <a:solidFill>
                <a:sysClr val="windowText" lastClr="000000"/>
              </a:solidFill>
              <a:prstDash val="solid"/>
              <a:miter lim="800000"/>
            </a:ln>
            <a:effectLst/>
          </p:spPr>
        </p:cxnSp>
        <p:cxnSp>
          <p:nvCxnSpPr>
            <p:cNvPr id="35" name="Straight Connector 34">
              <a:extLst>
                <a:ext uri="{FF2B5EF4-FFF2-40B4-BE49-F238E27FC236}">
                  <a16:creationId xmlns:a16="http://schemas.microsoft.com/office/drawing/2014/main" id="{60667C41-07D2-4F46-8A78-D236ED64B85B}"/>
                </a:ext>
              </a:extLst>
            </p:cNvPr>
            <p:cNvCxnSpPr>
              <a:cxnSpLocks/>
            </p:cNvCxnSpPr>
            <p:nvPr/>
          </p:nvCxnSpPr>
          <p:spPr>
            <a:xfrm>
              <a:off x="8975662" y="-24523"/>
              <a:ext cx="0" cy="179610"/>
            </a:xfrm>
            <a:prstGeom prst="line">
              <a:avLst/>
            </a:prstGeom>
            <a:noFill/>
            <a:ln w="12700" cap="flat" cmpd="sng" algn="ctr">
              <a:solidFill>
                <a:sysClr val="windowText" lastClr="000000"/>
              </a:solidFill>
              <a:prstDash val="solid"/>
              <a:miter lim="800000"/>
            </a:ln>
            <a:effectLst/>
          </p:spPr>
        </p:cxnSp>
        <p:cxnSp>
          <p:nvCxnSpPr>
            <p:cNvPr id="36" name="Straight Connector 35">
              <a:extLst>
                <a:ext uri="{FF2B5EF4-FFF2-40B4-BE49-F238E27FC236}">
                  <a16:creationId xmlns:a16="http://schemas.microsoft.com/office/drawing/2014/main" id="{A1C8E698-33EE-7E4E-BA0B-EAE266682CD0}"/>
                </a:ext>
              </a:extLst>
            </p:cNvPr>
            <p:cNvCxnSpPr>
              <a:cxnSpLocks/>
            </p:cNvCxnSpPr>
            <p:nvPr/>
          </p:nvCxnSpPr>
          <p:spPr>
            <a:xfrm>
              <a:off x="5589742" y="-24523"/>
              <a:ext cx="0" cy="179610"/>
            </a:xfrm>
            <a:prstGeom prst="line">
              <a:avLst/>
            </a:prstGeom>
            <a:noFill/>
            <a:ln w="12700" cap="flat" cmpd="sng" algn="ctr">
              <a:solidFill>
                <a:sysClr val="windowText" lastClr="000000"/>
              </a:solidFill>
              <a:prstDash val="solid"/>
              <a:miter lim="800000"/>
            </a:ln>
            <a:effectLst/>
          </p:spPr>
        </p:cxnSp>
        <p:sp>
          <p:nvSpPr>
            <p:cNvPr id="37" name="Text Box 2">
              <a:extLst>
                <a:ext uri="{FF2B5EF4-FFF2-40B4-BE49-F238E27FC236}">
                  <a16:creationId xmlns:a16="http://schemas.microsoft.com/office/drawing/2014/main" id="{6182CEC8-E1DC-0141-B296-6A053A04ABAA}"/>
                </a:ext>
              </a:extLst>
            </p:cNvPr>
            <p:cNvSpPr txBox="1">
              <a:spLocks noChangeArrowheads="1"/>
            </p:cNvSpPr>
            <p:nvPr/>
          </p:nvSpPr>
          <p:spPr bwMode="auto">
            <a:xfrm>
              <a:off x="4854464" y="114298"/>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-4 </a:t>
              </a:r>
            </a:p>
          </p:txBody>
        </p:sp>
        <p:sp>
          <p:nvSpPr>
            <p:cNvPr id="38" name="Text Box 2">
              <a:extLst>
                <a:ext uri="{FF2B5EF4-FFF2-40B4-BE49-F238E27FC236}">
                  <a16:creationId xmlns:a16="http://schemas.microsoft.com/office/drawing/2014/main" id="{21147777-0999-7F4D-A55A-7F3516A49BB6}"/>
                </a:ext>
              </a:extLst>
            </p:cNvPr>
            <p:cNvSpPr txBox="1">
              <a:spLocks noChangeArrowheads="1"/>
            </p:cNvSpPr>
            <p:nvPr/>
          </p:nvSpPr>
          <p:spPr bwMode="auto">
            <a:xfrm>
              <a:off x="9367969" y="114298"/>
              <a:ext cx="341912"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4</a:t>
              </a:r>
            </a:p>
          </p:txBody>
        </p:sp>
        <p:cxnSp>
          <p:nvCxnSpPr>
            <p:cNvPr id="41" name="Straight Connector 40">
              <a:extLst>
                <a:ext uri="{FF2B5EF4-FFF2-40B4-BE49-F238E27FC236}">
                  <a16:creationId xmlns:a16="http://schemas.microsoft.com/office/drawing/2014/main" id="{E6A76DDF-7714-B542-B93A-4BBA73AC3820}"/>
                </a:ext>
              </a:extLst>
            </p:cNvPr>
            <p:cNvCxnSpPr>
              <a:cxnSpLocks/>
            </p:cNvCxnSpPr>
            <p:nvPr/>
          </p:nvCxnSpPr>
          <p:spPr>
            <a:xfrm>
              <a:off x="6718382" y="-24523"/>
              <a:ext cx="0" cy="179610"/>
            </a:xfrm>
            <a:prstGeom prst="line">
              <a:avLst/>
            </a:prstGeom>
            <a:noFill/>
            <a:ln w="12700" cap="flat" cmpd="sng" algn="ctr">
              <a:solidFill>
                <a:sysClr val="windowText" lastClr="000000"/>
              </a:solidFill>
              <a:prstDash val="solid"/>
              <a:miter lim="800000"/>
            </a:ln>
            <a:effectLst/>
          </p:spPr>
        </p:cxnSp>
        <p:cxnSp>
          <p:nvCxnSpPr>
            <p:cNvPr id="42" name="Straight Connector 41">
              <a:extLst>
                <a:ext uri="{FF2B5EF4-FFF2-40B4-BE49-F238E27FC236}">
                  <a16:creationId xmlns:a16="http://schemas.microsoft.com/office/drawing/2014/main" id="{89DDFEB1-9EB5-124E-A456-CCC0B2D8705E}"/>
                </a:ext>
              </a:extLst>
            </p:cNvPr>
            <p:cNvCxnSpPr>
              <a:cxnSpLocks/>
            </p:cNvCxnSpPr>
            <p:nvPr/>
          </p:nvCxnSpPr>
          <p:spPr>
            <a:xfrm>
              <a:off x="7282702" y="-24523"/>
              <a:ext cx="0" cy="179610"/>
            </a:xfrm>
            <a:prstGeom prst="line">
              <a:avLst/>
            </a:prstGeom>
            <a:noFill/>
            <a:ln w="12700" cap="flat" cmpd="sng" algn="ctr">
              <a:solidFill>
                <a:sysClr val="windowText" lastClr="000000"/>
              </a:solidFill>
              <a:prstDash val="solid"/>
              <a:miter lim="800000"/>
            </a:ln>
            <a:effectLst/>
          </p:spPr>
        </p:cxnSp>
        <p:cxnSp>
          <p:nvCxnSpPr>
            <p:cNvPr id="43" name="Straight Connector 42">
              <a:extLst>
                <a:ext uri="{FF2B5EF4-FFF2-40B4-BE49-F238E27FC236}">
                  <a16:creationId xmlns:a16="http://schemas.microsoft.com/office/drawing/2014/main" id="{F8C89FE7-7EB7-EB46-84F1-D788FC97834A}"/>
                </a:ext>
              </a:extLst>
            </p:cNvPr>
            <p:cNvCxnSpPr>
              <a:cxnSpLocks/>
            </p:cNvCxnSpPr>
            <p:nvPr/>
          </p:nvCxnSpPr>
          <p:spPr>
            <a:xfrm>
              <a:off x="7847022" y="-24523"/>
              <a:ext cx="0" cy="179610"/>
            </a:xfrm>
            <a:prstGeom prst="line">
              <a:avLst/>
            </a:prstGeom>
            <a:noFill/>
            <a:ln w="12700" cap="flat" cmpd="sng" algn="ctr">
              <a:solidFill>
                <a:sysClr val="windowText" lastClr="000000"/>
              </a:solidFill>
              <a:prstDash val="solid"/>
              <a:miter lim="800000"/>
            </a:ln>
            <a:effectLst/>
          </p:spPr>
        </p:cxnSp>
        <p:cxnSp>
          <p:nvCxnSpPr>
            <p:cNvPr id="44" name="Straight Connector 43">
              <a:extLst>
                <a:ext uri="{FF2B5EF4-FFF2-40B4-BE49-F238E27FC236}">
                  <a16:creationId xmlns:a16="http://schemas.microsoft.com/office/drawing/2014/main" id="{6E65AD51-0A45-0F41-A88D-AD52B7219EE4}"/>
                </a:ext>
              </a:extLst>
            </p:cNvPr>
            <p:cNvCxnSpPr>
              <a:cxnSpLocks/>
            </p:cNvCxnSpPr>
            <p:nvPr/>
          </p:nvCxnSpPr>
          <p:spPr>
            <a:xfrm>
              <a:off x="8411342" y="-24523"/>
              <a:ext cx="0" cy="179610"/>
            </a:xfrm>
            <a:prstGeom prst="line">
              <a:avLst/>
            </a:prstGeom>
            <a:noFill/>
            <a:ln w="12700" cap="flat" cmpd="sng" algn="ctr">
              <a:solidFill>
                <a:sysClr val="windowText" lastClr="000000"/>
              </a:solidFill>
              <a:prstDash val="solid"/>
              <a:miter lim="800000"/>
            </a:ln>
            <a:effectLst/>
          </p:spPr>
        </p:cxnSp>
        <p:cxnSp>
          <p:nvCxnSpPr>
            <p:cNvPr id="45" name="Straight Connector 44">
              <a:extLst>
                <a:ext uri="{FF2B5EF4-FFF2-40B4-BE49-F238E27FC236}">
                  <a16:creationId xmlns:a16="http://schemas.microsoft.com/office/drawing/2014/main" id="{90160DE5-6070-BC42-ABBC-B5FF34C92F46}"/>
                </a:ext>
              </a:extLst>
            </p:cNvPr>
            <p:cNvCxnSpPr>
              <a:cxnSpLocks/>
            </p:cNvCxnSpPr>
            <p:nvPr/>
          </p:nvCxnSpPr>
          <p:spPr>
            <a:xfrm>
              <a:off x="6154062" y="-24523"/>
              <a:ext cx="0" cy="179610"/>
            </a:xfrm>
            <a:prstGeom prst="line">
              <a:avLst/>
            </a:prstGeom>
            <a:noFill/>
            <a:ln w="12700" cap="flat" cmpd="sng" algn="ctr">
              <a:solidFill>
                <a:sysClr val="windowText" lastClr="000000"/>
              </a:solidFill>
              <a:prstDash val="solid"/>
              <a:miter lim="800000"/>
            </a:ln>
            <a:effectLst/>
          </p:spPr>
        </p:cxnSp>
        <p:sp>
          <p:nvSpPr>
            <p:cNvPr id="46" name="Text Box 2">
              <a:extLst>
                <a:ext uri="{FF2B5EF4-FFF2-40B4-BE49-F238E27FC236}">
                  <a16:creationId xmlns:a16="http://schemas.microsoft.com/office/drawing/2014/main" id="{4217B602-45EE-8E45-948F-0F437EA12EB1}"/>
                </a:ext>
              </a:extLst>
            </p:cNvPr>
            <p:cNvSpPr txBox="1">
              <a:spLocks noChangeArrowheads="1"/>
            </p:cNvSpPr>
            <p:nvPr/>
          </p:nvSpPr>
          <p:spPr bwMode="auto">
            <a:xfrm>
              <a:off x="8803784" y="114298"/>
              <a:ext cx="341912"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3</a:t>
              </a:r>
            </a:p>
          </p:txBody>
        </p:sp>
        <p:sp>
          <p:nvSpPr>
            <p:cNvPr id="47" name="Text Box 2">
              <a:extLst>
                <a:ext uri="{FF2B5EF4-FFF2-40B4-BE49-F238E27FC236}">
                  <a16:creationId xmlns:a16="http://schemas.microsoft.com/office/drawing/2014/main" id="{C20E4071-6A62-A94C-9F1A-788F3EC60922}"/>
                </a:ext>
              </a:extLst>
            </p:cNvPr>
            <p:cNvSpPr txBox="1">
              <a:spLocks noChangeArrowheads="1"/>
            </p:cNvSpPr>
            <p:nvPr/>
          </p:nvSpPr>
          <p:spPr bwMode="auto">
            <a:xfrm>
              <a:off x="8239596" y="114298"/>
              <a:ext cx="341912"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2</a:t>
              </a:r>
            </a:p>
          </p:txBody>
        </p:sp>
        <p:sp>
          <p:nvSpPr>
            <p:cNvPr id="48" name="Text Box 2">
              <a:extLst>
                <a:ext uri="{FF2B5EF4-FFF2-40B4-BE49-F238E27FC236}">
                  <a16:creationId xmlns:a16="http://schemas.microsoft.com/office/drawing/2014/main" id="{8939657F-44F4-8848-BA06-618DF6B77AE5}"/>
                </a:ext>
              </a:extLst>
            </p:cNvPr>
            <p:cNvSpPr txBox="1">
              <a:spLocks noChangeArrowheads="1"/>
            </p:cNvSpPr>
            <p:nvPr/>
          </p:nvSpPr>
          <p:spPr bwMode="auto">
            <a:xfrm>
              <a:off x="7675408" y="114298"/>
              <a:ext cx="341912"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 </a:t>
              </a:r>
            </a:p>
          </p:txBody>
        </p:sp>
        <p:sp>
          <p:nvSpPr>
            <p:cNvPr id="49" name="Text Box 2">
              <a:extLst>
                <a:ext uri="{FF2B5EF4-FFF2-40B4-BE49-F238E27FC236}">
                  <a16:creationId xmlns:a16="http://schemas.microsoft.com/office/drawing/2014/main" id="{4A828997-7E8C-BD48-9B65-2ED244313AC8}"/>
                </a:ext>
              </a:extLst>
            </p:cNvPr>
            <p:cNvSpPr txBox="1">
              <a:spLocks noChangeArrowheads="1"/>
            </p:cNvSpPr>
            <p:nvPr/>
          </p:nvSpPr>
          <p:spPr bwMode="auto">
            <a:xfrm>
              <a:off x="7111220" y="114298"/>
              <a:ext cx="341912"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a:t>
              </a:r>
            </a:p>
          </p:txBody>
        </p:sp>
        <p:sp>
          <p:nvSpPr>
            <p:cNvPr id="50" name="Text Box 2">
              <a:extLst>
                <a:ext uri="{FF2B5EF4-FFF2-40B4-BE49-F238E27FC236}">
                  <a16:creationId xmlns:a16="http://schemas.microsoft.com/office/drawing/2014/main" id="{DE79B6AC-38FC-834B-A1B0-81AFA6E25972}"/>
                </a:ext>
              </a:extLst>
            </p:cNvPr>
            <p:cNvSpPr txBox="1">
              <a:spLocks noChangeArrowheads="1"/>
            </p:cNvSpPr>
            <p:nvPr/>
          </p:nvSpPr>
          <p:spPr bwMode="auto">
            <a:xfrm>
              <a:off x="6547032" y="114298"/>
              <a:ext cx="341912"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a:t>
              </a:r>
            </a:p>
          </p:txBody>
        </p:sp>
        <p:sp>
          <p:nvSpPr>
            <p:cNvPr id="51" name="Text Box 2">
              <a:extLst>
                <a:ext uri="{FF2B5EF4-FFF2-40B4-BE49-F238E27FC236}">
                  <a16:creationId xmlns:a16="http://schemas.microsoft.com/office/drawing/2014/main" id="{72F6F49A-99E8-6E45-9511-2149CEE08B1C}"/>
                </a:ext>
              </a:extLst>
            </p:cNvPr>
            <p:cNvSpPr txBox="1">
              <a:spLocks noChangeArrowheads="1"/>
            </p:cNvSpPr>
            <p:nvPr/>
          </p:nvSpPr>
          <p:spPr bwMode="auto">
            <a:xfrm>
              <a:off x="5982844" y="114298"/>
              <a:ext cx="341912"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-2</a:t>
              </a:r>
            </a:p>
          </p:txBody>
        </p:sp>
        <p:sp>
          <p:nvSpPr>
            <p:cNvPr id="52" name="Text Box 2">
              <a:extLst>
                <a:ext uri="{FF2B5EF4-FFF2-40B4-BE49-F238E27FC236}">
                  <a16:creationId xmlns:a16="http://schemas.microsoft.com/office/drawing/2014/main" id="{811BD4BF-C208-F848-A605-785F80B6C6C4}"/>
                </a:ext>
              </a:extLst>
            </p:cNvPr>
            <p:cNvSpPr txBox="1">
              <a:spLocks noChangeArrowheads="1"/>
            </p:cNvSpPr>
            <p:nvPr/>
          </p:nvSpPr>
          <p:spPr bwMode="auto">
            <a:xfrm>
              <a:off x="5418656" y="114298"/>
              <a:ext cx="341912"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-3 </a:t>
              </a:r>
            </a:p>
          </p:txBody>
        </p:sp>
        <p:cxnSp>
          <p:nvCxnSpPr>
            <p:cNvPr id="56" name="Straight Arrow Connector 55">
              <a:extLst>
                <a:ext uri="{FF2B5EF4-FFF2-40B4-BE49-F238E27FC236}">
                  <a16:creationId xmlns:a16="http://schemas.microsoft.com/office/drawing/2014/main" id="{917A07EB-3424-4B44-B1FA-34B6CD369140}"/>
                </a:ext>
              </a:extLst>
            </p:cNvPr>
            <p:cNvCxnSpPr/>
            <p:nvPr/>
          </p:nvCxnSpPr>
          <p:spPr>
            <a:xfrm flipH="1">
              <a:off x="5025422" y="-232012"/>
              <a:ext cx="2255244" cy="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FB7892F9-AC33-6140-B567-4C5E4572086D}"/>
                </a:ext>
              </a:extLst>
            </p:cNvPr>
            <p:cNvCxnSpPr>
              <a:cxnSpLocks/>
            </p:cNvCxnSpPr>
            <p:nvPr/>
          </p:nvCxnSpPr>
          <p:spPr>
            <a:xfrm>
              <a:off x="7273494" y="-229737"/>
              <a:ext cx="2251783" cy="0"/>
            </a:xfrm>
            <a:prstGeom prst="straightConnector1">
              <a:avLst/>
            </a:prstGeom>
            <a:ln w="762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60" name="Elbow Connector 59">
              <a:extLst>
                <a:ext uri="{FF2B5EF4-FFF2-40B4-BE49-F238E27FC236}">
                  <a16:creationId xmlns:a16="http://schemas.microsoft.com/office/drawing/2014/main" id="{25E772DC-4E5C-364C-906D-368D1920A2CA}"/>
                </a:ext>
              </a:extLst>
            </p:cNvPr>
            <p:cNvCxnSpPr>
              <a:cxnSpLocks/>
              <a:endCxn id="38" idx="2"/>
            </p:cNvCxnSpPr>
            <p:nvPr/>
          </p:nvCxnSpPr>
          <p:spPr>
            <a:xfrm flipV="1">
              <a:off x="8259589" y="425620"/>
              <a:ext cx="1279336" cy="205800"/>
            </a:xfrm>
            <a:prstGeom prst="bentConnector2">
              <a:avLst/>
            </a:prstGeom>
            <a:ln w="127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68" name="Elbow Connector 67">
              <a:extLst>
                <a:ext uri="{FF2B5EF4-FFF2-40B4-BE49-F238E27FC236}">
                  <a16:creationId xmlns:a16="http://schemas.microsoft.com/office/drawing/2014/main" id="{C47830AF-4B55-8646-8796-F13F1A639154}"/>
                </a:ext>
              </a:extLst>
            </p:cNvPr>
            <p:cNvCxnSpPr>
              <a:cxnSpLocks/>
            </p:cNvCxnSpPr>
            <p:nvPr/>
          </p:nvCxnSpPr>
          <p:spPr>
            <a:xfrm flipH="1" flipV="1">
              <a:off x="5024190" y="412123"/>
              <a:ext cx="1279336" cy="205800"/>
            </a:xfrm>
            <a:prstGeom prst="bentConnector2">
              <a:avLst/>
            </a:prstGeom>
            <a:ln w="12700">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23" name="Group 122">
            <a:extLst>
              <a:ext uri="{FF2B5EF4-FFF2-40B4-BE49-F238E27FC236}">
                <a16:creationId xmlns:a16="http://schemas.microsoft.com/office/drawing/2014/main" id="{C9F0062D-57E6-3148-89B3-29108B6B1242}"/>
              </a:ext>
            </a:extLst>
          </p:cNvPr>
          <p:cNvGrpSpPr/>
          <p:nvPr/>
        </p:nvGrpSpPr>
        <p:grpSpPr>
          <a:xfrm>
            <a:off x="3524740" y="4306786"/>
            <a:ext cx="5265777" cy="1051406"/>
            <a:chOff x="3418132" y="686749"/>
            <a:chExt cx="5265777" cy="1051406"/>
          </a:xfrm>
        </p:grpSpPr>
        <p:sp>
          <p:nvSpPr>
            <p:cNvPr id="71" name="Rectangle 70">
              <a:extLst>
                <a:ext uri="{FF2B5EF4-FFF2-40B4-BE49-F238E27FC236}">
                  <a16:creationId xmlns:a16="http://schemas.microsoft.com/office/drawing/2014/main" id="{644AE8F9-0E60-AA4C-AFF3-37E3E99B0F11}"/>
                </a:ext>
              </a:extLst>
            </p:cNvPr>
            <p:cNvSpPr/>
            <p:nvPr/>
          </p:nvSpPr>
          <p:spPr>
            <a:xfrm>
              <a:off x="3418132" y="686749"/>
              <a:ext cx="5265777" cy="1051406"/>
            </a:xfrm>
            <a:prstGeom prst="rect">
              <a:avLst/>
            </a:prstGeom>
            <a:solidFill>
              <a:schemeClr val="bg1"/>
            </a:solid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dirty="0">
                <a:solidFill>
                  <a:prstClr val="black"/>
                </a:solidFill>
              </a:endParaRPr>
            </a:p>
          </p:txBody>
        </p:sp>
        <p:cxnSp>
          <p:nvCxnSpPr>
            <p:cNvPr id="78" name="Straight Arrow Connector 77">
              <a:extLst>
                <a:ext uri="{FF2B5EF4-FFF2-40B4-BE49-F238E27FC236}">
                  <a16:creationId xmlns:a16="http://schemas.microsoft.com/office/drawing/2014/main" id="{B2BE2390-9E3D-5048-981A-BE9549C72D4F}"/>
                </a:ext>
              </a:extLst>
            </p:cNvPr>
            <p:cNvCxnSpPr>
              <a:cxnSpLocks/>
            </p:cNvCxnSpPr>
            <p:nvPr/>
          </p:nvCxnSpPr>
          <p:spPr>
            <a:xfrm>
              <a:off x="3591126" y="1196464"/>
              <a:ext cx="4919869" cy="0"/>
            </a:xfrm>
            <a:prstGeom prst="straightConnector1">
              <a:avLst/>
            </a:prstGeom>
            <a:noFill/>
            <a:ln w="12700" cap="flat" cmpd="sng" algn="ctr">
              <a:solidFill>
                <a:sysClr val="windowText" lastClr="000000"/>
              </a:solidFill>
              <a:prstDash val="solid"/>
              <a:miter lim="800000"/>
              <a:headEnd type="triangle"/>
              <a:tailEnd type="triangle"/>
            </a:ln>
            <a:effectLst/>
          </p:spPr>
        </p:cxnSp>
        <p:cxnSp>
          <p:nvCxnSpPr>
            <p:cNvPr id="79" name="Straight Connector 78">
              <a:extLst>
                <a:ext uri="{FF2B5EF4-FFF2-40B4-BE49-F238E27FC236}">
                  <a16:creationId xmlns:a16="http://schemas.microsoft.com/office/drawing/2014/main" id="{96AD46D1-0FAA-7D4D-8956-8B7946016668}"/>
                </a:ext>
              </a:extLst>
            </p:cNvPr>
            <p:cNvCxnSpPr>
              <a:cxnSpLocks/>
            </p:cNvCxnSpPr>
            <p:nvPr/>
          </p:nvCxnSpPr>
          <p:spPr>
            <a:xfrm>
              <a:off x="3795815" y="1106659"/>
              <a:ext cx="0" cy="179610"/>
            </a:xfrm>
            <a:prstGeom prst="line">
              <a:avLst/>
            </a:prstGeom>
            <a:noFill/>
            <a:ln w="12700" cap="flat" cmpd="sng" algn="ctr">
              <a:solidFill>
                <a:sysClr val="windowText" lastClr="000000"/>
              </a:solidFill>
              <a:prstDash val="solid"/>
              <a:miter lim="800000"/>
            </a:ln>
            <a:effectLst/>
          </p:spPr>
        </p:cxnSp>
        <p:cxnSp>
          <p:nvCxnSpPr>
            <p:cNvPr id="80" name="Straight Connector 79">
              <a:extLst>
                <a:ext uri="{FF2B5EF4-FFF2-40B4-BE49-F238E27FC236}">
                  <a16:creationId xmlns:a16="http://schemas.microsoft.com/office/drawing/2014/main" id="{172FACBB-E24E-624C-B617-29B172DD8950}"/>
                </a:ext>
              </a:extLst>
            </p:cNvPr>
            <p:cNvCxnSpPr>
              <a:cxnSpLocks/>
            </p:cNvCxnSpPr>
            <p:nvPr/>
          </p:nvCxnSpPr>
          <p:spPr>
            <a:xfrm>
              <a:off x="8310375" y="1106659"/>
              <a:ext cx="0" cy="179610"/>
            </a:xfrm>
            <a:prstGeom prst="line">
              <a:avLst/>
            </a:prstGeom>
            <a:noFill/>
            <a:ln w="12700" cap="flat" cmpd="sng" algn="ctr">
              <a:solidFill>
                <a:sysClr val="windowText" lastClr="000000"/>
              </a:solidFill>
              <a:prstDash val="solid"/>
              <a:miter lim="800000"/>
            </a:ln>
            <a:effectLst/>
          </p:spPr>
        </p:cxnSp>
        <p:cxnSp>
          <p:nvCxnSpPr>
            <p:cNvPr id="81" name="Straight Connector 80">
              <a:extLst>
                <a:ext uri="{FF2B5EF4-FFF2-40B4-BE49-F238E27FC236}">
                  <a16:creationId xmlns:a16="http://schemas.microsoft.com/office/drawing/2014/main" id="{AE991FFD-3838-5843-9AA3-6E4D502D0533}"/>
                </a:ext>
              </a:extLst>
            </p:cNvPr>
            <p:cNvCxnSpPr>
              <a:cxnSpLocks/>
            </p:cNvCxnSpPr>
            <p:nvPr/>
          </p:nvCxnSpPr>
          <p:spPr>
            <a:xfrm>
              <a:off x="7858919" y="1106659"/>
              <a:ext cx="0" cy="179610"/>
            </a:xfrm>
            <a:prstGeom prst="line">
              <a:avLst/>
            </a:prstGeom>
            <a:noFill/>
            <a:ln w="12700" cap="flat" cmpd="sng" algn="ctr">
              <a:solidFill>
                <a:sysClr val="windowText" lastClr="000000"/>
              </a:solidFill>
              <a:prstDash val="solid"/>
              <a:miter lim="800000"/>
            </a:ln>
            <a:effectLst/>
          </p:spPr>
        </p:cxnSp>
        <p:cxnSp>
          <p:nvCxnSpPr>
            <p:cNvPr id="82" name="Straight Connector 81">
              <a:extLst>
                <a:ext uri="{FF2B5EF4-FFF2-40B4-BE49-F238E27FC236}">
                  <a16:creationId xmlns:a16="http://schemas.microsoft.com/office/drawing/2014/main" id="{C1F914B1-1DB0-2D40-AE4F-493CB743EE3F}"/>
                </a:ext>
              </a:extLst>
            </p:cNvPr>
            <p:cNvCxnSpPr>
              <a:cxnSpLocks/>
            </p:cNvCxnSpPr>
            <p:nvPr/>
          </p:nvCxnSpPr>
          <p:spPr>
            <a:xfrm>
              <a:off x="7407463" y="1106659"/>
              <a:ext cx="0" cy="179610"/>
            </a:xfrm>
            <a:prstGeom prst="line">
              <a:avLst/>
            </a:prstGeom>
            <a:noFill/>
            <a:ln w="12700" cap="flat" cmpd="sng" algn="ctr">
              <a:solidFill>
                <a:sysClr val="windowText" lastClr="000000"/>
              </a:solidFill>
              <a:prstDash val="solid"/>
              <a:miter lim="800000"/>
            </a:ln>
            <a:effectLst/>
          </p:spPr>
        </p:cxnSp>
        <p:cxnSp>
          <p:nvCxnSpPr>
            <p:cNvPr id="83" name="Straight Connector 82">
              <a:extLst>
                <a:ext uri="{FF2B5EF4-FFF2-40B4-BE49-F238E27FC236}">
                  <a16:creationId xmlns:a16="http://schemas.microsoft.com/office/drawing/2014/main" id="{1C8487D1-76F6-B54D-9B5E-5D41EAA408CF}"/>
                </a:ext>
              </a:extLst>
            </p:cNvPr>
            <p:cNvCxnSpPr>
              <a:cxnSpLocks/>
            </p:cNvCxnSpPr>
            <p:nvPr/>
          </p:nvCxnSpPr>
          <p:spPr>
            <a:xfrm>
              <a:off x="6956007" y="1106659"/>
              <a:ext cx="0" cy="179610"/>
            </a:xfrm>
            <a:prstGeom prst="line">
              <a:avLst/>
            </a:prstGeom>
            <a:noFill/>
            <a:ln w="12700" cap="flat" cmpd="sng" algn="ctr">
              <a:solidFill>
                <a:sysClr val="windowText" lastClr="000000"/>
              </a:solidFill>
              <a:prstDash val="solid"/>
              <a:miter lim="800000"/>
            </a:ln>
            <a:effectLst/>
          </p:spPr>
        </p:cxnSp>
        <p:cxnSp>
          <p:nvCxnSpPr>
            <p:cNvPr id="84" name="Straight Connector 83">
              <a:extLst>
                <a:ext uri="{FF2B5EF4-FFF2-40B4-BE49-F238E27FC236}">
                  <a16:creationId xmlns:a16="http://schemas.microsoft.com/office/drawing/2014/main" id="{96E1C375-BB3B-E143-BECA-8D09C578C0BF}"/>
                </a:ext>
              </a:extLst>
            </p:cNvPr>
            <p:cNvCxnSpPr>
              <a:cxnSpLocks/>
            </p:cNvCxnSpPr>
            <p:nvPr/>
          </p:nvCxnSpPr>
          <p:spPr>
            <a:xfrm>
              <a:off x="4247271" y="1106659"/>
              <a:ext cx="0" cy="179610"/>
            </a:xfrm>
            <a:prstGeom prst="line">
              <a:avLst/>
            </a:prstGeom>
            <a:noFill/>
            <a:ln w="12700"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85" name="Text Box 2">
                  <a:extLst>
                    <a:ext uri="{FF2B5EF4-FFF2-40B4-BE49-F238E27FC236}">
                      <a16:creationId xmlns:a16="http://schemas.microsoft.com/office/drawing/2014/main" id="{B3271092-08EA-FB44-A102-EC0E1B33AA61}"/>
                    </a:ext>
                  </a:extLst>
                </p:cNvPr>
                <p:cNvSpPr txBox="1">
                  <a:spLocks noChangeArrowheads="1"/>
                </p:cNvSpPr>
                <p:nvPr/>
              </p:nvSpPr>
              <p:spPr bwMode="auto">
                <a:xfrm>
                  <a:off x="3588520" y="1261895"/>
                  <a:ext cx="421795"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srgbClr val="FF0000"/>
                      </a:solidFill>
                      <a:latin typeface="Cambria Math" panose="02040503050406030204" pitchFamily="18" charset="0"/>
                      <a:ea typeface="Cambria Math" panose="02040503050406030204" pitchFamily="18" charset="0"/>
                      <a:cs typeface="Times New Roman" panose="02020603050405020304" pitchFamily="18" charset="0"/>
                    </a:rPr>
                    <a:t>-1</a:t>
                  </a:r>
                  <a14:m>
                    <m:oMath xmlns:m="http://schemas.openxmlformats.org/officeDocument/2006/math">
                      <m:box>
                        <m:boxPr>
                          <m:ctrlPr>
                            <a:rPr lang="en-US" sz="1200" i="1" kern="0">
                              <a:solidFill>
                                <a:srgbClr val="FF0000"/>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srgbClr val="FF0000"/>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i="1" kern="0">
                                  <a:solidFill>
                                    <a:srgbClr val="FF0000"/>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1200" i="1" kern="0">
                                  <a:solidFill>
                                    <a:srgbClr val="FF0000"/>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srgbClr val="FF0000"/>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85" name="Text Box 2">
                  <a:extLst>
                    <a:ext uri="{FF2B5EF4-FFF2-40B4-BE49-F238E27FC236}">
                      <a16:creationId xmlns:a16="http://schemas.microsoft.com/office/drawing/2014/main" id="{B3271092-08EA-FB44-A102-EC0E1B33AA61}"/>
                    </a:ext>
                  </a:extLst>
                </p:cNvPr>
                <p:cNvSpPr txBox="1">
                  <a:spLocks noRot="1" noChangeAspect="1" noMove="1" noResize="1" noEditPoints="1" noAdjustHandles="1" noChangeArrowheads="1" noChangeShapeType="1" noTextEdit="1"/>
                </p:cNvSpPr>
                <p:nvPr/>
              </p:nvSpPr>
              <p:spPr bwMode="auto">
                <a:xfrm>
                  <a:off x="3588520" y="1261895"/>
                  <a:ext cx="421795" cy="311322"/>
                </a:xfrm>
                <a:prstGeom prst="rect">
                  <a:avLst/>
                </a:prstGeom>
                <a:blipFill>
                  <a:blip r:embed="rId3"/>
                  <a:stretch>
                    <a:fillRect b="-4000"/>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6" name="Text Box 2">
                  <a:extLst>
                    <a:ext uri="{FF2B5EF4-FFF2-40B4-BE49-F238E27FC236}">
                      <a16:creationId xmlns:a16="http://schemas.microsoft.com/office/drawing/2014/main" id="{6952F97C-7E22-E84B-9434-F0335928FE44}"/>
                    </a:ext>
                  </a:extLst>
                </p:cNvPr>
                <p:cNvSpPr txBox="1">
                  <a:spLocks noChangeArrowheads="1"/>
                </p:cNvSpPr>
                <p:nvPr/>
              </p:nvSpPr>
              <p:spPr bwMode="auto">
                <a:xfrm>
                  <a:off x="8066877" y="1261895"/>
                  <a:ext cx="510135"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a:t>
                  </a:r>
                  <a:r>
                    <a:rPr lang="en-US" sz="1200" kern="0" dirty="0">
                      <a:solidFill>
                        <a:prstClr val="black"/>
                      </a:solidFill>
                      <a:ea typeface="Cambria Math" panose="02040503050406030204" pitchFamily="18" charset="0"/>
                      <a:cs typeface="Times New Roman" panose="02020603050405020304" pitchFamily="18" charset="0"/>
                    </a:rPr>
                    <a:t> </a:t>
                  </a:r>
                  <a14:m>
                    <m:oMath xmlns:m="http://schemas.openxmlformats.org/officeDocument/2006/math">
                      <m:box>
                        <m:box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86" name="Text Box 2">
                  <a:extLst>
                    <a:ext uri="{FF2B5EF4-FFF2-40B4-BE49-F238E27FC236}">
                      <a16:creationId xmlns:a16="http://schemas.microsoft.com/office/drawing/2014/main" id="{6952F97C-7E22-E84B-9434-F0335928FE44}"/>
                    </a:ext>
                  </a:extLst>
                </p:cNvPr>
                <p:cNvSpPr txBox="1">
                  <a:spLocks noRot="1" noChangeAspect="1" noMove="1" noResize="1" noEditPoints="1" noAdjustHandles="1" noChangeArrowheads="1" noChangeShapeType="1" noTextEdit="1"/>
                </p:cNvSpPr>
                <p:nvPr/>
              </p:nvSpPr>
              <p:spPr bwMode="auto">
                <a:xfrm>
                  <a:off x="8066877" y="1261895"/>
                  <a:ext cx="510135" cy="311322"/>
                </a:xfrm>
                <a:prstGeom prst="rect">
                  <a:avLst/>
                </a:prstGeom>
                <a:blipFill>
                  <a:blip r:embed="rId4"/>
                  <a:stretch>
                    <a:fillRect b="-4000"/>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7" name="Text Box 2">
                  <a:extLst>
                    <a:ext uri="{FF2B5EF4-FFF2-40B4-BE49-F238E27FC236}">
                      <a16:creationId xmlns:a16="http://schemas.microsoft.com/office/drawing/2014/main" id="{2D6B5721-C128-E841-9F59-D1DC207C7897}"/>
                    </a:ext>
                  </a:extLst>
                </p:cNvPr>
                <p:cNvSpPr txBox="1">
                  <a:spLocks noChangeArrowheads="1"/>
                </p:cNvSpPr>
                <p:nvPr/>
              </p:nvSpPr>
              <p:spPr bwMode="auto">
                <a:xfrm>
                  <a:off x="4525372" y="12618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srgbClr val="FF0000"/>
                      </a:solidFill>
                      <a:ea typeface="Cambria Math" panose="02040503050406030204" pitchFamily="18" charset="0"/>
                      <a:cs typeface="Times New Roman" panose="02020603050405020304" pitchFamily="18" charset="0"/>
                    </a:rPr>
                    <a:t>-</a:t>
                  </a:r>
                  <a14:m>
                    <m:oMath xmlns:m="http://schemas.openxmlformats.org/officeDocument/2006/math">
                      <m:box>
                        <m:boxPr>
                          <m:ctrlPr>
                            <a:rPr lang="en-US" sz="1200" i="1" kern="0" smtClean="0">
                              <a:solidFill>
                                <a:srgbClr val="FF0000"/>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srgbClr val="FF0000"/>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srgbClr val="FF0000"/>
                                  </a:solidFill>
                                  <a:latin typeface="Cambria Math" panose="02040503050406030204" pitchFamily="18" charset="0"/>
                                  <a:ea typeface="Cambria Math" panose="02040503050406030204" pitchFamily="18" charset="0"/>
                                  <a:cs typeface="Times New Roman" panose="02020603050405020304" pitchFamily="18" charset="0"/>
                                </a:rPr>
                                <m:t>3</m:t>
                              </m:r>
                            </m:num>
                            <m:den>
                              <m:r>
                                <a:rPr lang="en-US" sz="1200" b="0" i="1" kern="0" smtClean="0">
                                  <a:solidFill>
                                    <a:srgbClr val="FF0000"/>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srgbClr val="FF0000"/>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87" name="Text Box 2">
                  <a:extLst>
                    <a:ext uri="{FF2B5EF4-FFF2-40B4-BE49-F238E27FC236}">
                      <a16:creationId xmlns:a16="http://schemas.microsoft.com/office/drawing/2014/main" id="{2D6B5721-C128-E841-9F59-D1DC207C7897}"/>
                    </a:ext>
                  </a:extLst>
                </p:cNvPr>
                <p:cNvSpPr txBox="1">
                  <a:spLocks noRot="1" noChangeAspect="1" noMove="1" noResize="1" noEditPoints="1" noAdjustHandles="1" noChangeArrowheads="1" noChangeShapeType="1" noTextEdit="1"/>
                </p:cNvSpPr>
                <p:nvPr/>
              </p:nvSpPr>
              <p:spPr bwMode="auto">
                <a:xfrm>
                  <a:off x="4525372" y="1261895"/>
                  <a:ext cx="341916" cy="311322"/>
                </a:xfrm>
                <a:prstGeom prst="rect">
                  <a:avLst/>
                </a:prstGeom>
                <a:blipFill>
                  <a:blip r:embed="rId5"/>
                  <a:stretch>
                    <a:fillRect b="-4000"/>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8" name="Text Box 2">
                  <a:extLst>
                    <a:ext uri="{FF2B5EF4-FFF2-40B4-BE49-F238E27FC236}">
                      <a16:creationId xmlns:a16="http://schemas.microsoft.com/office/drawing/2014/main" id="{3967DF4B-D6AF-A848-B256-E799DBAC2BD5}"/>
                    </a:ext>
                  </a:extLst>
                </p:cNvPr>
                <p:cNvSpPr txBox="1">
                  <a:spLocks noChangeArrowheads="1"/>
                </p:cNvSpPr>
                <p:nvPr/>
              </p:nvSpPr>
              <p:spPr bwMode="auto">
                <a:xfrm>
                  <a:off x="5425888" y="12618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srgbClr val="FF0000"/>
                      </a:solidFill>
                      <a:ea typeface="Cambria Math" panose="02040503050406030204" pitchFamily="18" charset="0"/>
                      <a:cs typeface="Times New Roman" panose="02020603050405020304" pitchFamily="18" charset="0"/>
                    </a:rPr>
                    <a:t>-</a:t>
                  </a:r>
                  <a14:m>
                    <m:oMath xmlns:m="http://schemas.openxmlformats.org/officeDocument/2006/math">
                      <m:box>
                        <m:boxPr>
                          <m:ctrlPr>
                            <a:rPr lang="en-US" sz="1200" i="1" kern="0" smtClean="0">
                              <a:solidFill>
                                <a:srgbClr val="FF0000"/>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srgbClr val="FF0000"/>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srgbClr val="FF0000"/>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1200" b="0" i="1" kern="0" smtClean="0">
                                  <a:solidFill>
                                    <a:srgbClr val="FF0000"/>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srgbClr val="FF0000"/>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88" name="Text Box 2">
                  <a:extLst>
                    <a:ext uri="{FF2B5EF4-FFF2-40B4-BE49-F238E27FC236}">
                      <a16:creationId xmlns:a16="http://schemas.microsoft.com/office/drawing/2014/main" id="{3967DF4B-D6AF-A848-B256-E799DBAC2BD5}"/>
                    </a:ext>
                  </a:extLst>
                </p:cNvPr>
                <p:cNvSpPr txBox="1">
                  <a:spLocks noRot="1" noChangeAspect="1" noMove="1" noResize="1" noEditPoints="1" noAdjustHandles="1" noChangeArrowheads="1" noChangeShapeType="1" noTextEdit="1"/>
                </p:cNvSpPr>
                <p:nvPr/>
              </p:nvSpPr>
              <p:spPr bwMode="auto">
                <a:xfrm>
                  <a:off x="5425888" y="1261895"/>
                  <a:ext cx="341916" cy="311322"/>
                </a:xfrm>
                <a:prstGeom prst="rect">
                  <a:avLst/>
                </a:prstGeom>
                <a:blipFill>
                  <a:blip r:embed="rId6"/>
                  <a:stretch>
                    <a:fillRect b="-4000"/>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9" name="Text Box 2">
                  <a:extLst>
                    <a:ext uri="{FF2B5EF4-FFF2-40B4-BE49-F238E27FC236}">
                      <a16:creationId xmlns:a16="http://schemas.microsoft.com/office/drawing/2014/main" id="{56A0C127-59A8-1844-9CF5-6EB902DDFAE3}"/>
                    </a:ext>
                  </a:extLst>
                </p:cNvPr>
                <p:cNvSpPr txBox="1">
                  <a:spLocks noChangeArrowheads="1"/>
                </p:cNvSpPr>
                <p:nvPr/>
              </p:nvSpPr>
              <p:spPr bwMode="auto">
                <a:xfrm>
                  <a:off x="6332262" y="12618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89" name="Text Box 2">
                  <a:extLst>
                    <a:ext uri="{FF2B5EF4-FFF2-40B4-BE49-F238E27FC236}">
                      <a16:creationId xmlns:a16="http://schemas.microsoft.com/office/drawing/2014/main" id="{56A0C127-59A8-1844-9CF5-6EB902DDFAE3}"/>
                    </a:ext>
                  </a:extLst>
                </p:cNvPr>
                <p:cNvSpPr txBox="1">
                  <a:spLocks noRot="1" noChangeAspect="1" noMove="1" noResize="1" noEditPoints="1" noAdjustHandles="1" noChangeArrowheads="1" noChangeShapeType="1" noTextEdit="1"/>
                </p:cNvSpPr>
                <p:nvPr/>
              </p:nvSpPr>
              <p:spPr bwMode="auto">
                <a:xfrm>
                  <a:off x="6332262" y="1261895"/>
                  <a:ext cx="341916" cy="311322"/>
                </a:xfrm>
                <a:prstGeom prst="rect">
                  <a:avLst/>
                </a:prstGeom>
                <a:blipFill>
                  <a:blip r:embed="rId7"/>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0" name="Text Box 2">
                  <a:extLst>
                    <a:ext uri="{FF2B5EF4-FFF2-40B4-BE49-F238E27FC236}">
                      <a16:creationId xmlns:a16="http://schemas.microsoft.com/office/drawing/2014/main" id="{9A21508C-10A2-6F40-B003-FFB825FFA4B2}"/>
                    </a:ext>
                  </a:extLst>
                </p:cNvPr>
                <p:cNvSpPr txBox="1">
                  <a:spLocks noChangeArrowheads="1"/>
                </p:cNvSpPr>
                <p:nvPr/>
              </p:nvSpPr>
              <p:spPr bwMode="auto">
                <a:xfrm>
                  <a:off x="7232975" y="1261895"/>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3</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4</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90" name="Text Box 2">
                  <a:extLst>
                    <a:ext uri="{FF2B5EF4-FFF2-40B4-BE49-F238E27FC236}">
                      <a16:creationId xmlns:a16="http://schemas.microsoft.com/office/drawing/2014/main" id="{9A21508C-10A2-6F40-B003-FFB825FFA4B2}"/>
                    </a:ext>
                  </a:extLst>
                </p:cNvPr>
                <p:cNvSpPr txBox="1">
                  <a:spLocks noRot="1" noChangeAspect="1" noMove="1" noResize="1" noEditPoints="1" noAdjustHandles="1" noChangeArrowheads="1" noChangeShapeType="1" noTextEdit="1"/>
                </p:cNvSpPr>
                <p:nvPr/>
              </p:nvSpPr>
              <p:spPr bwMode="auto">
                <a:xfrm>
                  <a:off x="7232975" y="1261895"/>
                  <a:ext cx="341916" cy="311322"/>
                </a:xfrm>
                <a:prstGeom prst="rect">
                  <a:avLst/>
                </a:prstGeom>
                <a:blipFill>
                  <a:blip r:embed="rId8"/>
                  <a:stretch>
                    <a:fillRect/>
                  </a:stretch>
                </a:blipFill>
                <a:ln w="9525">
                  <a:noFill/>
                  <a:miter lim="800000"/>
                  <a:headEnd/>
                  <a:tailEnd/>
                </a:ln>
              </p:spPr>
              <p:txBody>
                <a:bodyPr/>
                <a:lstStyle/>
                <a:p>
                  <a:r>
                    <a:rPr lang="en-US">
                      <a:noFill/>
                    </a:rPr>
                    <a:t> </a:t>
                  </a:r>
                </a:p>
              </p:txBody>
            </p:sp>
          </mc:Fallback>
        </mc:AlternateContent>
        <p:cxnSp>
          <p:nvCxnSpPr>
            <p:cNvPr id="101" name="Straight Connector 100">
              <a:extLst>
                <a:ext uri="{FF2B5EF4-FFF2-40B4-BE49-F238E27FC236}">
                  <a16:creationId xmlns:a16="http://schemas.microsoft.com/office/drawing/2014/main" id="{D314EF61-7183-1044-A450-F6715B8ACD3D}"/>
                </a:ext>
              </a:extLst>
            </p:cNvPr>
            <p:cNvCxnSpPr>
              <a:cxnSpLocks/>
            </p:cNvCxnSpPr>
            <p:nvPr/>
          </p:nvCxnSpPr>
          <p:spPr>
            <a:xfrm>
              <a:off x="4698727" y="1106659"/>
              <a:ext cx="0" cy="179610"/>
            </a:xfrm>
            <a:prstGeom prst="line">
              <a:avLst/>
            </a:prstGeom>
            <a:noFill/>
            <a:ln w="12700" cap="flat" cmpd="sng" algn="ctr">
              <a:solidFill>
                <a:sysClr val="windowText" lastClr="000000"/>
              </a:solidFill>
              <a:prstDash val="solid"/>
              <a:miter lim="800000"/>
            </a:ln>
            <a:effectLst/>
          </p:spPr>
        </p:cxnSp>
        <p:cxnSp>
          <p:nvCxnSpPr>
            <p:cNvPr id="102" name="Straight Connector 101">
              <a:extLst>
                <a:ext uri="{FF2B5EF4-FFF2-40B4-BE49-F238E27FC236}">
                  <a16:creationId xmlns:a16="http://schemas.microsoft.com/office/drawing/2014/main" id="{29A7D814-1AC6-804E-92DE-4A6552D79456}"/>
                </a:ext>
              </a:extLst>
            </p:cNvPr>
            <p:cNvCxnSpPr>
              <a:cxnSpLocks/>
            </p:cNvCxnSpPr>
            <p:nvPr/>
          </p:nvCxnSpPr>
          <p:spPr>
            <a:xfrm>
              <a:off x="5150183" y="1106659"/>
              <a:ext cx="0" cy="179610"/>
            </a:xfrm>
            <a:prstGeom prst="line">
              <a:avLst/>
            </a:prstGeom>
            <a:noFill/>
            <a:ln w="12700" cap="flat" cmpd="sng" algn="ctr">
              <a:solidFill>
                <a:sysClr val="windowText" lastClr="000000"/>
              </a:solidFill>
              <a:prstDash val="solid"/>
              <a:miter lim="800000"/>
            </a:ln>
            <a:effectLst/>
          </p:spPr>
        </p:cxnSp>
        <p:cxnSp>
          <p:nvCxnSpPr>
            <p:cNvPr id="103" name="Straight Connector 102">
              <a:extLst>
                <a:ext uri="{FF2B5EF4-FFF2-40B4-BE49-F238E27FC236}">
                  <a16:creationId xmlns:a16="http://schemas.microsoft.com/office/drawing/2014/main" id="{EA33450A-3414-5840-8AFF-F6C2A7FACCBB}"/>
                </a:ext>
              </a:extLst>
            </p:cNvPr>
            <p:cNvCxnSpPr>
              <a:cxnSpLocks/>
            </p:cNvCxnSpPr>
            <p:nvPr/>
          </p:nvCxnSpPr>
          <p:spPr>
            <a:xfrm>
              <a:off x="5601639" y="1106659"/>
              <a:ext cx="0" cy="179610"/>
            </a:xfrm>
            <a:prstGeom prst="line">
              <a:avLst/>
            </a:prstGeom>
            <a:noFill/>
            <a:ln w="12700" cap="flat" cmpd="sng" algn="ctr">
              <a:solidFill>
                <a:sysClr val="windowText" lastClr="000000"/>
              </a:solidFill>
              <a:prstDash val="solid"/>
              <a:miter lim="800000"/>
            </a:ln>
            <a:effectLst/>
          </p:spPr>
        </p:cxnSp>
        <p:cxnSp>
          <p:nvCxnSpPr>
            <p:cNvPr id="104" name="Straight Connector 103">
              <a:extLst>
                <a:ext uri="{FF2B5EF4-FFF2-40B4-BE49-F238E27FC236}">
                  <a16:creationId xmlns:a16="http://schemas.microsoft.com/office/drawing/2014/main" id="{7E638B9D-E664-7146-A7DB-AD61B92BDACC}"/>
                </a:ext>
              </a:extLst>
            </p:cNvPr>
            <p:cNvCxnSpPr>
              <a:cxnSpLocks/>
            </p:cNvCxnSpPr>
            <p:nvPr/>
          </p:nvCxnSpPr>
          <p:spPr>
            <a:xfrm>
              <a:off x="6053095" y="1106659"/>
              <a:ext cx="0" cy="179610"/>
            </a:xfrm>
            <a:prstGeom prst="line">
              <a:avLst/>
            </a:prstGeom>
            <a:noFill/>
            <a:ln w="12700" cap="flat" cmpd="sng" algn="ctr">
              <a:solidFill>
                <a:sysClr val="windowText" lastClr="000000"/>
              </a:solidFill>
              <a:prstDash val="solid"/>
              <a:miter lim="800000"/>
            </a:ln>
            <a:effectLst/>
          </p:spPr>
        </p:cxnSp>
        <p:cxnSp>
          <p:nvCxnSpPr>
            <p:cNvPr id="105" name="Straight Connector 104">
              <a:extLst>
                <a:ext uri="{FF2B5EF4-FFF2-40B4-BE49-F238E27FC236}">
                  <a16:creationId xmlns:a16="http://schemas.microsoft.com/office/drawing/2014/main" id="{41286D6F-3CC8-DF4C-BDCF-6332A15A2CAC}"/>
                </a:ext>
              </a:extLst>
            </p:cNvPr>
            <p:cNvCxnSpPr>
              <a:cxnSpLocks/>
            </p:cNvCxnSpPr>
            <p:nvPr/>
          </p:nvCxnSpPr>
          <p:spPr>
            <a:xfrm>
              <a:off x="6504551" y="1106659"/>
              <a:ext cx="0" cy="179610"/>
            </a:xfrm>
            <a:prstGeom prst="line">
              <a:avLst/>
            </a:prstGeom>
            <a:noFill/>
            <a:ln w="12700" cap="flat" cmpd="sng" algn="ctr">
              <a:solidFill>
                <a:sysClr val="windowText" lastClr="000000"/>
              </a:solidFill>
              <a:prstDash val="solid"/>
              <a:miter lim="800000"/>
            </a:ln>
            <a:effectLst/>
          </p:spPr>
        </p:cxnSp>
        <p:sp>
          <p:nvSpPr>
            <p:cNvPr id="106" name="Text Box 2">
              <a:extLst>
                <a:ext uri="{FF2B5EF4-FFF2-40B4-BE49-F238E27FC236}">
                  <a16:creationId xmlns:a16="http://schemas.microsoft.com/office/drawing/2014/main" id="{F04B8EE4-52AC-9F42-A3DA-77C6D7B4E0A7}"/>
                </a:ext>
              </a:extLst>
            </p:cNvPr>
            <p:cNvSpPr txBox="1">
              <a:spLocks noChangeArrowheads="1"/>
            </p:cNvSpPr>
            <p:nvPr/>
          </p:nvSpPr>
          <p:spPr bwMode="auto">
            <a:xfrm>
              <a:off x="7683899" y="1261895"/>
              <a:ext cx="341917"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a:t>
              </a:r>
            </a:p>
          </p:txBody>
        </p:sp>
        <p:sp>
          <p:nvSpPr>
            <p:cNvPr id="107" name="Text Box 2">
              <a:extLst>
                <a:ext uri="{FF2B5EF4-FFF2-40B4-BE49-F238E27FC236}">
                  <a16:creationId xmlns:a16="http://schemas.microsoft.com/office/drawing/2014/main" id="{2812D25F-DCA4-9949-B002-19B2681EBD47}"/>
                </a:ext>
              </a:extLst>
            </p:cNvPr>
            <p:cNvSpPr txBox="1">
              <a:spLocks noChangeArrowheads="1"/>
            </p:cNvSpPr>
            <p:nvPr/>
          </p:nvSpPr>
          <p:spPr bwMode="auto">
            <a:xfrm>
              <a:off x="3984949" y="1261895"/>
              <a:ext cx="510135"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srgbClr val="FF0000"/>
                  </a:solidFill>
                  <a:latin typeface="Cambria Math" panose="02040503050406030204" pitchFamily="18" charset="0"/>
                  <a:ea typeface="Cambria Math" panose="02040503050406030204" pitchFamily="18" charset="0"/>
                  <a:cs typeface="Times New Roman" panose="02020603050405020304" pitchFamily="18" charset="0"/>
                </a:rPr>
                <a:t>-1</a:t>
              </a:r>
            </a:p>
          </p:txBody>
        </p:sp>
        <mc:AlternateContent xmlns:mc="http://schemas.openxmlformats.org/markup-compatibility/2006" xmlns:a14="http://schemas.microsoft.com/office/drawing/2010/main">
          <mc:Choice Requires="a14">
            <p:sp>
              <p:nvSpPr>
                <p:cNvPr id="108" name="Text Box 2">
                  <a:extLst>
                    <a:ext uri="{FF2B5EF4-FFF2-40B4-BE49-F238E27FC236}">
                      <a16:creationId xmlns:a16="http://schemas.microsoft.com/office/drawing/2014/main" id="{5A5F6D80-C2E9-714B-A465-D8880ED4287E}"/>
                    </a:ext>
                  </a:extLst>
                </p:cNvPr>
                <p:cNvSpPr txBox="1">
                  <a:spLocks noChangeArrowheads="1"/>
                </p:cNvSpPr>
                <p:nvPr/>
              </p:nvSpPr>
              <p:spPr bwMode="auto">
                <a:xfrm>
                  <a:off x="4891521" y="1261895"/>
                  <a:ext cx="510135"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srgbClr val="FF0000"/>
                      </a:solidFill>
                      <a:latin typeface="Cambria Math" panose="02040503050406030204" pitchFamily="18" charset="0"/>
                      <a:ea typeface="Cambria Math" panose="02040503050406030204" pitchFamily="18" charset="0"/>
                      <a:cs typeface="Times New Roman" panose="02020603050405020304" pitchFamily="18" charset="0"/>
                    </a:rPr>
                    <a:t>-</a:t>
                  </a:r>
                  <a14:m>
                    <m:oMath xmlns:m="http://schemas.openxmlformats.org/officeDocument/2006/math">
                      <m:box>
                        <m:boxPr>
                          <m:ctrlPr>
                            <a:rPr lang="en-US" sz="1200" i="1" kern="0">
                              <a:solidFill>
                                <a:srgbClr val="FF0000"/>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srgbClr val="FF0000"/>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srgbClr val="FF0000"/>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1200" b="0" i="1" kern="0" smtClean="0">
                                  <a:solidFill>
                                    <a:srgbClr val="FF0000"/>
                                  </a:solidFill>
                                  <a:latin typeface="Cambria Math" panose="02040503050406030204" pitchFamily="18" charset="0"/>
                                  <a:ea typeface="Cambria Math" panose="02040503050406030204" pitchFamily="18" charset="0"/>
                                  <a:cs typeface="Times New Roman" panose="02020603050405020304" pitchFamily="18" charset="0"/>
                                </a:rPr>
                                <m:t>2</m:t>
                              </m:r>
                            </m:den>
                          </m:f>
                        </m:e>
                      </m:box>
                    </m:oMath>
                  </a14:m>
                  <a:r>
                    <a:rPr lang="en-US" sz="1200" kern="0" dirty="0">
                      <a:solidFill>
                        <a:srgbClr val="FF0000"/>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08" name="Text Box 2">
                  <a:extLst>
                    <a:ext uri="{FF2B5EF4-FFF2-40B4-BE49-F238E27FC236}">
                      <a16:creationId xmlns:a16="http://schemas.microsoft.com/office/drawing/2014/main" id="{5A5F6D80-C2E9-714B-A465-D8880ED4287E}"/>
                    </a:ext>
                  </a:extLst>
                </p:cNvPr>
                <p:cNvSpPr txBox="1">
                  <a:spLocks noRot="1" noChangeAspect="1" noMove="1" noResize="1" noEditPoints="1" noAdjustHandles="1" noChangeArrowheads="1" noChangeShapeType="1" noTextEdit="1"/>
                </p:cNvSpPr>
                <p:nvPr/>
              </p:nvSpPr>
              <p:spPr bwMode="auto">
                <a:xfrm>
                  <a:off x="4891521" y="1261895"/>
                  <a:ext cx="510135" cy="311322"/>
                </a:xfrm>
                <a:prstGeom prst="rect">
                  <a:avLst/>
                </a:prstGeom>
                <a:blipFill>
                  <a:blip r:embed="rId9"/>
                  <a:stretch>
                    <a:fillRect b="-4000"/>
                  </a:stretch>
                </a:blipFill>
                <a:ln w="9525">
                  <a:noFill/>
                  <a:miter lim="800000"/>
                  <a:headEnd/>
                  <a:tailEnd/>
                </a:ln>
              </p:spPr>
              <p:txBody>
                <a:bodyPr/>
                <a:lstStyle/>
                <a:p>
                  <a:r>
                    <a:rPr lang="en-US">
                      <a:noFill/>
                    </a:rPr>
                    <a:t> </a:t>
                  </a:r>
                </a:p>
              </p:txBody>
            </p:sp>
          </mc:Fallback>
        </mc:AlternateContent>
        <p:sp>
          <p:nvSpPr>
            <p:cNvPr id="109" name="Text Box 2">
              <a:extLst>
                <a:ext uri="{FF2B5EF4-FFF2-40B4-BE49-F238E27FC236}">
                  <a16:creationId xmlns:a16="http://schemas.microsoft.com/office/drawing/2014/main" id="{420CB930-09ED-8846-92BE-58E4EF6669EE}"/>
                </a:ext>
              </a:extLst>
            </p:cNvPr>
            <p:cNvSpPr txBox="1">
              <a:spLocks noChangeArrowheads="1"/>
            </p:cNvSpPr>
            <p:nvPr/>
          </p:nvSpPr>
          <p:spPr bwMode="auto">
            <a:xfrm>
              <a:off x="5792037" y="1261895"/>
              <a:ext cx="510135"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a:t>
              </a:r>
            </a:p>
          </p:txBody>
        </p:sp>
        <mc:AlternateContent xmlns:mc="http://schemas.openxmlformats.org/markup-compatibility/2006" xmlns:a14="http://schemas.microsoft.com/office/drawing/2010/main">
          <mc:Choice Requires="a14">
            <p:sp>
              <p:nvSpPr>
                <p:cNvPr id="110" name="Text Box 2">
                  <a:extLst>
                    <a:ext uri="{FF2B5EF4-FFF2-40B4-BE49-F238E27FC236}">
                      <a16:creationId xmlns:a16="http://schemas.microsoft.com/office/drawing/2014/main" id="{2DE3D4E1-AADA-D045-8B45-15E0C17ED44C}"/>
                    </a:ext>
                  </a:extLst>
                </p:cNvPr>
                <p:cNvSpPr txBox="1">
                  <a:spLocks noChangeArrowheads="1"/>
                </p:cNvSpPr>
                <p:nvPr/>
              </p:nvSpPr>
              <p:spPr bwMode="auto">
                <a:xfrm>
                  <a:off x="6692614" y="1261895"/>
                  <a:ext cx="510135"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 xmlns:m="http://schemas.openxmlformats.org/officeDocument/2006/math">
                      <m:box>
                        <m:boxPr>
                          <m:ctrlP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lang="en-US" sz="1200" i="1" ker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ctrlPr>
                            </m:fPr>
                            <m:num>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1</m:t>
                              </m:r>
                            </m:num>
                            <m:den>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2</m:t>
                              </m:r>
                            </m:den>
                          </m:f>
                        </m:e>
                      </m:box>
                    </m:oMath>
                  </a14:m>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110" name="Text Box 2">
                  <a:extLst>
                    <a:ext uri="{FF2B5EF4-FFF2-40B4-BE49-F238E27FC236}">
                      <a16:creationId xmlns:a16="http://schemas.microsoft.com/office/drawing/2014/main" id="{2DE3D4E1-AADA-D045-8B45-15E0C17ED44C}"/>
                    </a:ext>
                  </a:extLst>
                </p:cNvPr>
                <p:cNvSpPr txBox="1">
                  <a:spLocks noRot="1" noChangeAspect="1" noMove="1" noResize="1" noEditPoints="1" noAdjustHandles="1" noChangeArrowheads="1" noChangeShapeType="1" noTextEdit="1"/>
                </p:cNvSpPr>
                <p:nvPr/>
              </p:nvSpPr>
              <p:spPr bwMode="auto">
                <a:xfrm>
                  <a:off x="6692614" y="1261895"/>
                  <a:ext cx="510135" cy="311322"/>
                </a:xfrm>
                <a:prstGeom prst="rect">
                  <a:avLst/>
                </a:prstGeom>
                <a:blipFill>
                  <a:blip r:embed="rId10"/>
                  <a:stretch>
                    <a:fillRect/>
                  </a:stretch>
                </a:blipFill>
                <a:ln w="9525">
                  <a:noFill/>
                  <a:miter lim="800000"/>
                  <a:headEnd/>
                  <a:tailEnd/>
                </a:ln>
              </p:spPr>
              <p:txBody>
                <a:bodyPr/>
                <a:lstStyle/>
                <a:p>
                  <a:r>
                    <a:rPr lang="en-US">
                      <a:noFill/>
                    </a:rPr>
                    <a:t> </a:t>
                  </a:r>
                </a:p>
              </p:txBody>
            </p:sp>
          </mc:Fallback>
        </mc:AlternateContent>
        <p:sp>
          <p:nvSpPr>
            <p:cNvPr id="112" name="Text Box 2">
              <a:extLst>
                <a:ext uri="{FF2B5EF4-FFF2-40B4-BE49-F238E27FC236}">
                  <a16:creationId xmlns:a16="http://schemas.microsoft.com/office/drawing/2014/main" id="{0A93AB22-33F1-FE46-90E0-5AE98C3226A6}"/>
                </a:ext>
              </a:extLst>
            </p:cNvPr>
            <p:cNvSpPr txBox="1">
              <a:spLocks noChangeArrowheads="1"/>
            </p:cNvSpPr>
            <p:nvPr/>
          </p:nvSpPr>
          <p:spPr bwMode="auto">
            <a:xfrm>
              <a:off x="3535022" y="772403"/>
              <a:ext cx="529639"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srgbClr val="FF0000"/>
                  </a:solidFill>
                  <a:latin typeface="Cambria Math" panose="02040503050406030204" pitchFamily="18" charset="0"/>
                  <a:ea typeface="Cambria Math" panose="02040503050406030204" pitchFamily="18" charset="0"/>
                  <a:cs typeface="Times New Roman" panose="02020603050405020304" pitchFamily="18" charset="0"/>
                </a:rPr>
                <a:t>-1.25</a:t>
              </a:r>
            </a:p>
          </p:txBody>
        </p:sp>
        <p:sp>
          <p:nvSpPr>
            <p:cNvPr id="113" name="Text Box 2">
              <a:extLst>
                <a:ext uri="{FF2B5EF4-FFF2-40B4-BE49-F238E27FC236}">
                  <a16:creationId xmlns:a16="http://schemas.microsoft.com/office/drawing/2014/main" id="{7FA0154E-D031-D04D-85D5-8AF820FBAAD5}"/>
                </a:ext>
              </a:extLst>
            </p:cNvPr>
            <p:cNvSpPr txBox="1">
              <a:spLocks noChangeArrowheads="1"/>
            </p:cNvSpPr>
            <p:nvPr/>
          </p:nvSpPr>
          <p:spPr bwMode="auto">
            <a:xfrm>
              <a:off x="8055771" y="772403"/>
              <a:ext cx="510135"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1.25 </a:t>
              </a:r>
            </a:p>
          </p:txBody>
        </p:sp>
        <p:sp>
          <p:nvSpPr>
            <p:cNvPr id="114" name="Text Box 2">
              <a:extLst>
                <a:ext uri="{FF2B5EF4-FFF2-40B4-BE49-F238E27FC236}">
                  <a16:creationId xmlns:a16="http://schemas.microsoft.com/office/drawing/2014/main" id="{C10D1E3D-5208-3540-9EB4-2900E2756C27}"/>
                </a:ext>
              </a:extLst>
            </p:cNvPr>
            <p:cNvSpPr txBox="1">
              <a:spLocks noChangeArrowheads="1"/>
            </p:cNvSpPr>
            <p:nvPr/>
          </p:nvSpPr>
          <p:spPr bwMode="auto">
            <a:xfrm>
              <a:off x="4429485" y="772403"/>
              <a:ext cx="529645"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srgbClr val="FF0000"/>
                  </a:solidFill>
                  <a:latin typeface="Cambria Math" panose="02040503050406030204" pitchFamily="18" charset="0"/>
                  <a:ea typeface="Cambria Math" panose="02040503050406030204" pitchFamily="18" charset="0"/>
                  <a:cs typeface="Times New Roman" panose="02020603050405020304" pitchFamily="18" charset="0"/>
                </a:rPr>
                <a:t>-.075</a:t>
              </a:r>
            </a:p>
          </p:txBody>
        </p:sp>
        <p:sp>
          <p:nvSpPr>
            <p:cNvPr id="115" name="Text Box 2">
              <a:extLst>
                <a:ext uri="{FF2B5EF4-FFF2-40B4-BE49-F238E27FC236}">
                  <a16:creationId xmlns:a16="http://schemas.microsoft.com/office/drawing/2014/main" id="{4B0D46DC-A893-8E4E-8585-ECD6604252EF}"/>
                </a:ext>
              </a:extLst>
            </p:cNvPr>
            <p:cNvSpPr txBox="1">
              <a:spLocks noChangeArrowheads="1"/>
            </p:cNvSpPr>
            <p:nvPr/>
          </p:nvSpPr>
          <p:spPr bwMode="auto">
            <a:xfrm>
              <a:off x="5329994" y="772403"/>
              <a:ext cx="534352"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srgbClr val="FF0000"/>
                  </a:solidFill>
                  <a:latin typeface="Cambria Math" panose="02040503050406030204" pitchFamily="18" charset="0"/>
                  <a:ea typeface="Cambria Math" panose="02040503050406030204" pitchFamily="18" charset="0"/>
                  <a:cs typeface="Times New Roman" panose="02020603050405020304" pitchFamily="18" charset="0"/>
                </a:rPr>
                <a:t>-0.25</a:t>
              </a:r>
            </a:p>
          </p:txBody>
        </p:sp>
        <mc:AlternateContent xmlns:mc="http://schemas.openxmlformats.org/markup-compatibility/2006" xmlns:a14="http://schemas.microsoft.com/office/drawing/2010/main">
          <mc:Choice Requires="a14">
            <p:sp>
              <p:nvSpPr>
                <p:cNvPr id="116" name="Text Box 2">
                  <a:extLst>
                    <a:ext uri="{FF2B5EF4-FFF2-40B4-BE49-F238E27FC236}">
                      <a16:creationId xmlns:a16="http://schemas.microsoft.com/office/drawing/2014/main" id="{B5565876-4050-8D4D-BF71-224E03EC901E}"/>
                    </a:ext>
                  </a:extLst>
                </p:cNvPr>
                <p:cNvSpPr txBox="1">
                  <a:spLocks noChangeArrowheads="1"/>
                </p:cNvSpPr>
                <p:nvPr/>
              </p:nvSpPr>
              <p:spPr bwMode="auto">
                <a:xfrm>
                  <a:off x="6321156" y="772403"/>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Para xmlns:m="http://schemas.openxmlformats.org/officeDocument/2006/math">
                      <m:oMathParaPr>
                        <m:jc m:val="centerGroup"/>
                      </m:oMathParaPr>
                      <m:oMath xmlns:m="http://schemas.openxmlformats.org/officeDocument/2006/math">
                        <m: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0</m:t>
                        </m:r>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.25</m:t>
                        </m:r>
                      </m:oMath>
                    </m:oMathPara>
                  </a14:m>
                  <a:endPar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endParaRPr>
                </a:p>
              </p:txBody>
            </p:sp>
          </mc:Choice>
          <mc:Fallback xmlns="">
            <p:sp>
              <p:nvSpPr>
                <p:cNvPr id="116" name="Text Box 2">
                  <a:extLst>
                    <a:ext uri="{FF2B5EF4-FFF2-40B4-BE49-F238E27FC236}">
                      <a16:creationId xmlns:a16="http://schemas.microsoft.com/office/drawing/2014/main" id="{B5565876-4050-8D4D-BF71-224E03EC901E}"/>
                    </a:ext>
                  </a:extLst>
                </p:cNvPr>
                <p:cNvSpPr txBox="1">
                  <a:spLocks noRot="1" noChangeAspect="1" noMove="1" noResize="1" noEditPoints="1" noAdjustHandles="1" noChangeArrowheads="1" noChangeShapeType="1" noTextEdit="1"/>
                </p:cNvSpPr>
                <p:nvPr/>
              </p:nvSpPr>
              <p:spPr bwMode="auto">
                <a:xfrm>
                  <a:off x="6321156" y="772403"/>
                  <a:ext cx="341916" cy="311322"/>
                </a:xfrm>
                <a:prstGeom prst="rect">
                  <a:avLst/>
                </a:prstGeom>
                <a:blipFill>
                  <a:blip r:embed="rId11"/>
                  <a:stretch>
                    <a:fillRect l="-6897"/>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7" name="Text Box 2">
                  <a:extLst>
                    <a:ext uri="{FF2B5EF4-FFF2-40B4-BE49-F238E27FC236}">
                      <a16:creationId xmlns:a16="http://schemas.microsoft.com/office/drawing/2014/main" id="{D4BD8ABA-CD17-6846-B3E8-CCE43DA7A774}"/>
                    </a:ext>
                  </a:extLst>
                </p:cNvPr>
                <p:cNvSpPr txBox="1">
                  <a:spLocks noChangeArrowheads="1"/>
                </p:cNvSpPr>
                <p:nvPr/>
              </p:nvSpPr>
              <p:spPr bwMode="auto">
                <a:xfrm>
                  <a:off x="7221869" y="772403"/>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Para xmlns:m="http://schemas.openxmlformats.org/officeDocument/2006/math">
                      <m:oMathParaPr>
                        <m:jc m:val="centerGroup"/>
                      </m:oMathParaPr>
                      <m:oMath xmlns:m="http://schemas.openxmlformats.org/officeDocument/2006/math">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0</m:t>
                        </m:r>
                        <m: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m:t>
                        </m:r>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75</m:t>
                        </m:r>
                      </m:oMath>
                    </m:oMathPara>
                  </a14:m>
                  <a:endPar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endParaRPr>
                </a:p>
              </p:txBody>
            </p:sp>
          </mc:Choice>
          <mc:Fallback xmlns="">
            <p:sp>
              <p:nvSpPr>
                <p:cNvPr id="117" name="Text Box 2">
                  <a:extLst>
                    <a:ext uri="{FF2B5EF4-FFF2-40B4-BE49-F238E27FC236}">
                      <a16:creationId xmlns:a16="http://schemas.microsoft.com/office/drawing/2014/main" id="{D4BD8ABA-CD17-6846-B3E8-CCE43DA7A774}"/>
                    </a:ext>
                  </a:extLst>
                </p:cNvPr>
                <p:cNvSpPr txBox="1">
                  <a:spLocks noRot="1" noChangeAspect="1" noMove="1" noResize="1" noEditPoints="1" noAdjustHandles="1" noChangeArrowheads="1" noChangeShapeType="1" noTextEdit="1"/>
                </p:cNvSpPr>
                <p:nvPr/>
              </p:nvSpPr>
              <p:spPr bwMode="auto">
                <a:xfrm>
                  <a:off x="7221869" y="772403"/>
                  <a:ext cx="341916" cy="311322"/>
                </a:xfrm>
                <a:prstGeom prst="rect">
                  <a:avLst/>
                </a:prstGeom>
                <a:blipFill>
                  <a:blip r:embed="rId12"/>
                  <a:stretch>
                    <a:fillRect l="-10714" r="-3571"/>
                  </a:stretch>
                </a:blipFill>
                <a:ln w="9525">
                  <a:noFill/>
                  <a:miter lim="800000"/>
                  <a:headEnd/>
                  <a:tailEnd/>
                </a:ln>
              </p:spPr>
              <p:txBody>
                <a:bodyPr/>
                <a:lstStyle/>
                <a:p>
                  <a:r>
                    <a:rPr lang="en-US">
                      <a:noFill/>
                    </a:rPr>
                    <a:t> </a:t>
                  </a:r>
                </a:p>
              </p:txBody>
            </p:sp>
          </mc:Fallback>
        </mc:AlternateContent>
        <p:sp>
          <p:nvSpPr>
            <p:cNvPr id="118" name="Text Box 2">
              <a:extLst>
                <a:ext uri="{FF2B5EF4-FFF2-40B4-BE49-F238E27FC236}">
                  <a16:creationId xmlns:a16="http://schemas.microsoft.com/office/drawing/2014/main" id="{4DBBB45A-8080-9648-848A-9DA85E6944BE}"/>
                </a:ext>
              </a:extLst>
            </p:cNvPr>
            <p:cNvSpPr txBox="1">
              <a:spLocks noChangeArrowheads="1"/>
            </p:cNvSpPr>
            <p:nvPr/>
          </p:nvSpPr>
          <p:spPr bwMode="auto">
            <a:xfrm>
              <a:off x="7672793" y="772403"/>
              <a:ext cx="341917"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a:t>
              </a:r>
            </a:p>
          </p:txBody>
        </p:sp>
        <p:sp>
          <p:nvSpPr>
            <p:cNvPr id="119" name="Text Box 2">
              <a:extLst>
                <a:ext uri="{FF2B5EF4-FFF2-40B4-BE49-F238E27FC236}">
                  <a16:creationId xmlns:a16="http://schemas.microsoft.com/office/drawing/2014/main" id="{A45C6422-0F08-7A41-9EF4-56B49884F5A3}"/>
                </a:ext>
              </a:extLst>
            </p:cNvPr>
            <p:cNvSpPr txBox="1">
              <a:spLocks noChangeArrowheads="1"/>
            </p:cNvSpPr>
            <p:nvPr/>
          </p:nvSpPr>
          <p:spPr bwMode="auto">
            <a:xfrm>
              <a:off x="3973843" y="772403"/>
              <a:ext cx="510135"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srgbClr val="FF0000"/>
                  </a:solidFill>
                  <a:latin typeface="Cambria Math" panose="02040503050406030204" pitchFamily="18" charset="0"/>
                  <a:ea typeface="Cambria Math" panose="02040503050406030204" pitchFamily="18" charset="0"/>
                  <a:cs typeface="Times New Roman" panose="02020603050405020304" pitchFamily="18" charset="0"/>
                </a:rPr>
                <a:t>-1</a:t>
              </a:r>
            </a:p>
          </p:txBody>
        </p:sp>
        <p:sp>
          <p:nvSpPr>
            <p:cNvPr id="120" name="Text Box 2">
              <a:extLst>
                <a:ext uri="{FF2B5EF4-FFF2-40B4-BE49-F238E27FC236}">
                  <a16:creationId xmlns:a16="http://schemas.microsoft.com/office/drawing/2014/main" id="{9003028A-7003-DC4A-A639-74EE05AE8B58}"/>
                </a:ext>
              </a:extLst>
            </p:cNvPr>
            <p:cNvSpPr txBox="1">
              <a:spLocks noChangeArrowheads="1"/>
            </p:cNvSpPr>
            <p:nvPr/>
          </p:nvSpPr>
          <p:spPr bwMode="auto">
            <a:xfrm>
              <a:off x="4880415" y="772403"/>
              <a:ext cx="510135"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srgbClr val="FF0000"/>
                  </a:solidFill>
                  <a:latin typeface="Cambria Math" panose="02040503050406030204" pitchFamily="18" charset="0"/>
                  <a:ea typeface="Cambria Math" panose="02040503050406030204" pitchFamily="18" charset="0"/>
                  <a:cs typeface="Times New Roman" panose="02020603050405020304" pitchFamily="18" charset="0"/>
                </a:rPr>
                <a:t>-.05</a:t>
              </a:r>
            </a:p>
          </p:txBody>
        </p:sp>
        <p:sp>
          <p:nvSpPr>
            <p:cNvPr id="121" name="Text Box 2">
              <a:extLst>
                <a:ext uri="{FF2B5EF4-FFF2-40B4-BE49-F238E27FC236}">
                  <a16:creationId xmlns:a16="http://schemas.microsoft.com/office/drawing/2014/main" id="{B02EB864-63E7-4A45-A4EE-C1DAFD3BD458}"/>
                </a:ext>
              </a:extLst>
            </p:cNvPr>
            <p:cNvSpPr txBox="1">
              <a:spLocks noChangeArrowheads="1"/>
            </p:cNvSpPr>
            <p:nvPr/>
          </p:nvSpPr>
          <p:spPr bwMode="auto">
            <a:xfrm>
              <a:off x="5780931" y="772403"/>
              <a:ext cx="510135"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a:t>
              </a:r>
            </a:p>
          </p:txBody>
        </p:sp>
        <mc:AlternateContent xmlns:mc="http://schemas.openxmlformats.org/markup-compatibility/2006" xmlns:a14="http://schemas.microsoft.com/office/drawing/2010/main">
          <mc:Choice Requires="a14">
            <p:sp>
              <p:nvSpPr>
                <p:cNvPr id="122" name="Text Box 2">
                  <a:extLst>
                    <a:ext uri="{FF2B5EF4-FFF2-40B4-BE49-F238E27FC236}">
                      <a16:creationId xmlns:a16="http://schemas.microsoft.com/office/drawing/2014/main" id="{2C59B6F4-EEF6-FF42-9D99-C7BEFDB36AE4}"/>
                    </a:ext>
                  </a:extLst>
                </p:cNvPr>
                <p:cNvSpPr txBox="1">
                  <a:spLocks noChangeArrowheads="1"/>
                </p:cNvSpPr>
                <p:nvPr/>
              </p:nvSpPr>
              <p:spPr bwMode="auto">
                <a:xfrm>
                  <a:off x="6681508" y="772403"/>
                  <a:ext cx="510135"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14:m>
                    <m:oMathPara xmlns:m="http://schemas.openxmlformats.org/officeDocument/2006/math">
                      <m:oMathParaPr>
                        <m:jc m:val="centerGroup"/>
                      </m:oMathParaPr>
                      <m:oMath xmlns:m="http://schemas.openxmlformats.org/officeDocument/2006/math">
                        <m:r>
                          <a:rPr lang="en-US" sz="120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0</m:t>
                        </m:r>
                        <m:r>
                          <a:rPr lang="en-US" sz="1200" b="0" i="1" kern="0" smtClean="0">
                            <a:solidFill>
                              <a:prstClr val="black"/>
                            </a:solidFill>
                            <a:latin typeface="Cambria Math" panose="02040503050406030204" pitchFamily="18" charset="0"/>
                            <a:ea typeface="Cambria Math" panose="02040503050406030204" pitchFamily="18" charset="0"/>
                            <a:cs typeface="Times New Roman" panose="02020603050405020304" pitchFamily="18" charset="0"/>
                          </a:rPr>
                          <m:t>.5</m:t>
                        </m:r>
                      </m:oMath>
                    </m:oMathPara>
                  </a14:m>
                  <a:endPar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endParaRPr>
                </a:p>
              </p:txBody>
            </p:sp>
          </mc:Choice>
          <mc:Fallback xmlns="">
            <p:sp>
              <p:nvSpPr>
                <p:cNvPr id="122" name="Text Box 2">
                  <a:extLst>
                    <a:ext uri="{FF2B5EF4-FFF2-40B4-BE49-F238E27FC236}">
                      <a16:creationId xmlns:a16="http://schemas.microsoft.com/office/drawing/2014/main" id="{2C59B6F4-EEF6-FF42-9D99-C7BEFDB36AE4}"/>
                    </a:ext>
                  </a:extLst>
                </p:cNvPr>
                <p:cNvSpPr txBox="1">
                  <a:spLocks noRot="1" noChangeAspect="1" noMove="1" noResize="1" noEditPoints="1" noAdjustHandles="1" noChangeArrowheads="1" noChangeShapeType="1" noTextEdit="1"/>
                </p:cNvSpPr>
                <p:nvPr/>
              </p:nvSpPr>
              <p:spPr bwMode="auto">
                <a:xfrm>
                  <a:off x="6681508" y="772403"/>
                  <a:ext cx="510135" cy="311322"/>
                </a:xfrm>
                <a:prstGeom prst="rect">
                  <a:avLst/>
                </a:prstGeom>
                <a:blipFill>
                  <a:blip r:embed="rId13"/>
                  <a:stretch>
                    <a:fillRect/>
                  </a:stretch>
                </a:blipFill>
                <a:ln w="9525">
                  <a:noFill/>
                  <a:miter lim="800000"/>
                  <a:headEnd/>
                  <a:tailEnd/>
                </a:ln>
              </p:spPr>
              <p:txBody>
                <a:bodyPr/>
                <a:lstStyle/>
                <a:p>
                  <a:r>
                    <a:rPr lang="en-US">
                      <a:noFill/>
                    </a:rPr>
                    <a:t> </a:t>
                  </a:r>
                </a:p>
              </p:txBody>
            </p:sp>
          </mc:Fallback>
        </mc:AlternateContent>
      </p:grpSp>
      <p:sp>
        <p:nvSpPr>
          <p:cNvPr id="70" name="TextBox 69">
            <a:extLst>
              <a:ext uri="{FF2B5EF4-FFF2-40B4-BE49-F238E27FC236}">
                <a16:creationId xmlns:a16="http://schemas.microsoft.com/office/drawing/2014/main" id="{2D2F1FC0-1558-1244-BB60-9BC84E13BC90}"/>
              </a:ext>
            </a:extLst>
          </p:cNvPr>
          <p:cNvSpPr txBox="1"/>
          <p:nvPr/>
        </p:nvSpPr>
        <p:spPr>
          <a:xfrm>
            <a:off x="3569117" y="5908435"/>
            <a:ext cx="5656036" cy="584775"/>
          </a:xfrm>
          <a:prstGeom prst="rect">
            <a:avLst/>
          </a:prstGeom>
          <a:noFill/>
        </p:spPr>
        <p:txBody>
          <a:bodyPr wrap="none" rtlCol="0">
            <a:spAutoFit/>
          </a:bodyPr>
          <a:lstStyle/>
          <a:p>
            <a:r>
              <a:rPr lang="en-US" sz="1400" dirty="0"/>
              <a:t>These images are adapted from TransMath® (Woodward and Stroh, 2015).</a:t>
            </a:r>
          </a:p>
          <a:p>
            <a:endParaRPr lang="en-US" dirty="0"/>
          </a:p>
        </p:txBody>
      </p:sp>
    </p:spTree>
    <p:extLst>
      <p:ext uri="{BB962C8B-B14F-4D97-AF65-F5344CB8AC3E}">
        <p14:creationId xmlns:p14="http://schemas.microsoft.com/office/powerpoint/2010/main" val="36562153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F15AD-1273-C345-B0BD-B406AC18C500}"/>
              </a:ext>
            </a:extLst>
          </p:cNvPr>
          <p:cNvSpPr>
            <a:spLocks noGrp="1"/>
          </p:cNvSpPr>
          <p:nvPr>
            <p:ph type="title"/>
          </p:nvPr>
        </p:nvSpPr>
        <p:spPr/>
        <p:txBody>
          <a:bodyPr/>
          <a:lstStyle/>
          <a:p>
            <a:r>
              <a:rPr lang="en-US" dirty="0"/>
              <a:t>Adding &amp; Subtracting Positive &amp; Negative Integers</a:t>
            </a:r>
          </a:p>
        </p:txBody>
      </p:sp>
      <p:sp>
        <p:nvSpPr>
          <p:cNvPr id="3" name="Content Placeholder 2">
            <a:extLst>
              <a:ext uri="{FF2B5EF4-FFF2-40B4-BE49-F238E27FC236}">
                <a16:creationId xmlns:a16="http://schemas.microsoft.com/office/drawing/2014/main" id="{A6EF5DF2-D41A-2B46-8212-9B0247AFCCB3}"/>
              </a:ext>
            </a:extLst>
          </p:cNvPr>
          <p:cNvSpPr>
            <a:spLocks noGrp="1"/>
          </p:cNvSpPr>
          <p:nvPr>
            <p:ph idx="1"/>
          </p:nvPr>
        </p:nvSpPr>
        <p:spPr>
          <a:xfrm>
            <a:off x="1280160" y="1571339"/>
            <a:ext cx="9758720" cy="4543076"/>
          </a:xfrm>
        </p:spPr>
        <p:txBody>
          <a:bodyPr>
            <a:normAutofit/>
          </a:bodyPr>
          <a:lstStyle/>
          <a:p>
            <a:pPr marL="0" indent="0" algn="ctr">
              <a:lnSpc>
                <a:spcPct val="120000"/>
              </a:lnSpc>
              <a:spcBef>
                <a:spcPts val="0"/>
              </a:spcBef>
              <a:buNone/>
            </a:pPr>
            <a:r>
              <a:rPr lang="en-US" u="sng" dirty="0">
                <a:solidFill>
                  <a:schemeClr val="tx1"/>
                </a:solidFill>
              </a:rPr>
              <a:t>Algebra Tiles</a:t>
            </a:r>
            <a:endParaRPr lang="en-US" dirty="0">
              <a:solidFill>
                <a:schemeClr val="tx1"/>
              </a:solidFill>
            </a:endParaRPr>
          </a:p>
          <a:p>
            <a:pPr marL="0" indent="0" algn="ctr">
              <a:lnSpc>
                <a:spcPct val="120000"/>
              </a:lnSpc>
              <a:spcBef>
                <a:spcPts val="0"/>
              </a:spcBef>
              <a:buNone/>
            </a:pPr>
            <a:endParaRPr lang="en-US" dirty="0">
              <a:solidFill>
                <a:schemeClr val="tx1"/>
              </a:solidFill>
            </a:endParaRPr>
          </a:p>
        </p:txBody>
      </p:sp>
      <p:sp>
        <p:nvSpPr>
          <p:cNvPr id="4" name="Slide Number Placeholder 3">
            <a:extLst>
              <a:ext uri="{FF2B5EF4-FFF2-40B4-BE49-F238E27FC236}">
                <a16:creationId xmlns:a16="http://schemas.microsoft.com/office/drawing/2014/main" id="{8241C2F0-A103-4D7A-9B6A-A476844790FB}"/>
              </a:ext>
            </a:extLst>
          </p:cNvPr>
          <p:cNvSpPr>
            <a:spLocks noGrp="1"/>
          </p:cNvSpPr>
          <p:nvPr>
            <p:ph type="sldNum" sz="quarter" idx="12"/>
          </p:nvPr>
        </p:nvSpPr>
        <p:spPr/>
        <p:txBody>
          <a:bodyPr/>
          <a:lstStyle/>
          <a:p>
            <a:fld id="{C2926BDF-0A3D-4892-9CBE-21B5FA37E613}" type="slidenum">
              <a:rPr lang="en-US" smtClean="0"/>
              <a:t>31</a:t>
            </a:fld>
            <a:endParaRPr lang="en-US"/>
          </a:p>
        </p:txBody>
      </p:sp>
      <p:grpSp>
        <p:nvGrpSpPr>
          <p:cNvPr id="7" name="Group 6">
            <a:extLst>
              <a:ext uri="{FF2B5EF4-FFF2-40B4-BE49-F238E27FC236}">
                <a16:creationId xmlns:a16="http://schemas.microsoft.com/office/drawing/2014/main" id="{83EA7FC5-8EC5-1C4D-A855-991B2FD74FFA}"/>
              </a:ext>
            </a:extLst>
          </p:cNvPr>
          <p:cNvGrpSpPr/>
          <p:nvPr/>
        </p:nvGrpSpPr>
        <p:grpSpPr>
          <a:xfrm>
            <a:off x="3398151" y="2254099"/>
            <a:ext cx="5395696" cy="1131649"/>
            <a:chOff x="4380071" y="3878880"/>
            <a:chExt cx="5395696" cy="1131649"/>
          </a:xfrm>
        </p:grpSpPr>
        <p:sp>
          <p:nvSpPr>
            <p:cNvPr id="9" name="Rectangle 8">
              <a:extLst>
                <a:ext uri="{FF2B5EF4-FFF2-40B4-BE49-F238E27FC236}">
                  <a16:creationId xmlns:a16="http://schemas.microsoft.com/office/drawing/2014/main" id="{480ACFCB-841C-6A49-AF02-CF71DA6C1475}"/>
                </a:ext>
              </a:extLst>
            </p:cNvPr>
            <p:cNvSpPr/>
            <p:nvPr/>
          </p:nvSpPr>
          <p:spPr>
            <a:xfrm>
              <a:off x="4380071" y="3878880"/>
              <a:ext cx="5395696" cy="1131649"/>
            </a:xfrm>
            <a:prstGeom prst="rect">
              <a:avLst/>
            </a:prstGeom>
            <a:solidFill>
              <a:schemeClr val="bg1"/>
            </a:solid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dirty="0">
                <a:solidFill>
                  <a:prstClr val="black"/>
                </a:solidFill>
              </a:endParaRPr>
            </a:p>
          </p:txBody>
        </p:sp>
        <p:sp>
          <p:nvSpPr>
            <p:cNvPr id="17" name="Text Box 2">
              <a:extLst>
                <a:ext uri="{FF2B5EF4-FFF2-40B4-BE49-F238E27FC236}">
                  <a16:creationId xmlns:a16="http://schemas.microsoft.com/office/drawing/2014/main" id="{436CEE34-FD64-694F-856A-B0467E00CB24}"/>
                </a:ext>
              </a:extLst>
            </p:cNvPr>
            <p:cNvSpPr txBox="1">
              <a:spLocks noChangeArrowheads="1"/>
            </p:cNvSpPr>
            <p:nvPr/>
          </p:nvSpPr>
          <p:spPr bwMode="auto">
            <a:xfrm>
              <a:off x="6839504" y="3940769"/>
              <a:ext cx="3419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3</a:t>
              </a:r>
            </a:p>
          </p:txBody>
        </p:sp>
        <p:sp>
          <p:nvSpPr>
            <p:cNvPr id="18" name="Text Box 2">
              <a:extLst>
                <a:ext uri="{FF2B5EF4-FFF2-40B4-BE49-F238E27FC236}">
                  <a16:creationId xmlns:a16="http://schemas.microsoft.com/office/drawing/2014/main" id="{FF563AC1-3BC3-AE4F-A1DA-30AC376B6514}"/>
                </a:ext>
              </a:extLst>
            </p:cNvPr>
            <p:cNvSpPr txBox="1">
              <a:spLocks noChangeArrowheads="1"/>
            </p:cNvSpPr>
            <p:nvPr/>
          </p:nvSpPr>
          <p:spPr bwMode="auto">
            <a:xfrm>
              <a:off x="7915129" y="3940769"/>
              <a:ext cx="341912"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4</a:t>
              </a:r>
            </a:p>
          </p:txBody>
        </p:sp>
        <p:sp>
          <p:nvSpPr>
            <p:cNvPr id="25" name="Text Box 2">
              <a:extLst>
                <a:ext uri="{FF2B5EF4-FFF2-40B4-BE49-F238E27FC236}">
                  <a16:creationId xmlns:a16="http://schemas.microsoft.com/office/drawing/2014/main" id="{230FDBC3-2C4A-3F4D-9D89-7DEC0CBF4441}"/>
                </a:ext>
              </a:extLst>
            </p:cNvPr>
            <p:cNvSpPr txBox="1">
              <a:spLocks noChangeArrowheads="1"/>
            </p:cNvSpPr>
            <p:nvPr/>
          </p:nvSpPr>
          <p:spPr bwMode="auto">
            <a:xfrm>
              <a:off x="5763883" y="3940769"/>
              <a:ext cx="341912"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-2</a:t>
              </a:r>
            </a:p>
          </p:txBody>
        </p:sp>
        <p:sp>
          <p:nvSpPr>
            <p:cNvPr id="29" name="Text Box 2">
              <a:extLst>
                <a:ext uri="{FF2B5EF4-FFF2-40B4-BE49-F238E27FC236}">
                  <a16:creationId xmlns:a16="http://schemas.microsoft.com/office/drawing/2014/main" id="{2FC050C4-F5AA-4549-B727-14627E216A17}"/>
                </a:ext>
              </a:extLst>
            </p:cNvPr>
            <p:cNvSpPr txBox="1">
              <a:spLocks noChangeArrowheads="1"/>
            </p:cNvSpPr>
            <p:nvPr/>
          </p:nvSpPr>
          <p:spPr bwMode="auto">
            <a:xfrm>
              <a:off x="4688262" y="3940769"/>
              <a:ext cx="341912"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a:t>
              </a:r>
            </a:p>
          </p:txBody>
        </p:sp>
        <p:sp>
          <p:nvSpPr>
            <p:cNvPr id="30" name="Text Box 2">
              <a:extLst>
                <a:ext uri="{FF2B5EF4-FFF2-40B4-BE49-F238E27FC236}">
                  <a16:creationId xmlns:a16="http://schemas.microsoft.com/office/drawing/2014/main" id="{5FBF1235-B357-9F4B-BD84-973C87B8FD4E}"/>
                </a:ext>
              </a:extLst>
            </p:cNvPr>
            <p:cNvSpPr txBox="1">
              <a:spLocks noChangeArrowheads="1"/>
            </p:cNvSpPr>
            <p:nvPr/>
          </p:nvSpPr>
          <p:spPr bwMode="auto">
            <a:xfrm>
              <a:off x="8990751" y="3940769"/>
              <a:ext cx="341912"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-5</a:t>
              </a:r>
            </a:p>
          </p:txBody>
        </p:sp>
        <p:sp>
          <p:nvSpPr>
            <p:cNvPr id="6" name="Rectangle 5">
              <a:extLst>
                <a:ext uri="{FF2B5EF4-FFF2-40B4-BE49-F238E27FC236}">
                  <a16:creationId xmlns:a16="http://schemas.microsoft.com/office/drawing/2014/main" id="{BB92DCDF-A585-5648-B4D3-AC4B67ECFC24}"/>
                </a:ext>
              </a:extLst>
            </p:cNvPr>
            <p:cNvSpPr/>
            <p:nvPr/>
          </p:nvSpPr>
          <p:spPr>
            <a:xfrm>
              <a:off x="4742510" y="4462565"/>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557047D9-E892-BF4D-AD61-29385463EC50}"/>
                </a:ext>
              </a:extLst>
            </p:cNvPr>
            <p:cNvSpPr/>
            <p:nvPr/>
          </p:nvSpPr>
          <p:spPr>
            <a:xfrm>
              <a:off x="6686669" y="4298469"/>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6C960C57-2A9B-1F47-847A-E46C2D994E48}"/>
                </a:ext>
              </a:extLst>
            </p:cNvPr>
            <p:cNvSpPr/>
            <p:nvPr/>
          </p:nvSpPr>
          <p:spPr>
            <a:xfrm>
              <a:off x="6855967" y="4619271"/>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BF77C9E8-5F3D-244C-8968-6F922621B911}"/>
                </a:ext>
              </a:extLst>
            </p:cNvPr>
            <p:cNvSpPr/>
            <p:nvPr/>
          </p:nvSpPr>
          <p:spPr>
            <a:xfrm>
              <a:off x="7034384" y="4293774"/>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EDAEC8FE-0C02-9D4A-A2E3-F005AEA847E9}"/>
                </a:ext>
              </a:extLst>
            </p:cNvPr>
            <p:cNvSpPr/>
            <p:nvPr/>
          </p:nvSpPr>
          <p:spPr>
            <a:xfrm>
              <a:off x="8727765" y="4293907"/>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E9D29C12-6955-5E40-B9A8-7E8C0DE217C3}"/>
                </a:ext>
              </a:extLst>
            </p:cNvPr>
            <p:cNvSpPr/>
            <p:nvPr/>
          </p:nvSpPr>
          <p:spPr>
            <a:xfrm>
              <a:off x="9340949" y="4614709"/>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B8DEC7B8-177B-E345-BE0D-B45EB0D3B7F8}"/>
                </a:ext>
              </a:extLst>
            </p:cNvPr>
            <p:cNvSpPr/>
            <p:nvPr/>
          </p:nvSpPr>
          <p:spPr>
            <a:xfrm>
              <a:off x="9340949" y="4289212"/>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A35858A2-5C10-0D47-9D39-1C14A54B54E3}"/>
                </a:ext>
              </a:extLst>
            </p:cNvPr>
            <p:cNvSpPr/>
            <p:nvPr/>
          </p:nvSpPr>
          <p:spPr>
            <a:xfrm>
              <a:off x="8727765" y="4614709"/>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4A35BCBB-4491-434B-A306-903CE6E52269}"/>
                </a:ext>
              </a:extLst>
            </p:cNvPr>
            <p:cNvSpPr/>
            <p:nvPr/>
          </p:nvSpPr>
          <p:spPr>
            <a:xfrm>
              <a:off x="9031009" y="4454344"/>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DFEE8C3A-365D-CF4F-A7DD-371655751DEC}"/>
                </a:ext>
              </a:extLst>
            </p:cNvPr>
            <p:cNvSpPr/>
            <p:nvPr/>
          </p:nvSpPr>
          <p:spPr>
            <a:xfrm>
              <a:off x="8140333" y="4624541"/>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1FE85F38-394B-1142-8D7A-DBFE6245DC19}"/>
                </a:ext>
              </a:extLst>
            </p:cNvPr>
            <p:cNvSpPr/>
            <p:nvPr/>
          </p:nvSpPr>
          <p:spPr>
            <a:xfrm>
              <a:off x="8140333" y="4299044"/>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6736600C-32FD-AD44-B191-7C54C72D8A24}"/>
                </a:ext>
              </a:extLst>
            </p:cNvPr>
            <p:cNvSpPr/>
            <p:nvPr/>
          </p:nvSpPr>
          <p:spPr>
            <a:xfrm>
              <a:off x="7823168" y="4623966"/>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BBAE1556-9212-D747-9B81-C974ABFFE446}"/>
                </a:ext>
              </a:extLst>
            </p:cNvPr>
            <p:cNvSpPr/>
            <p:nvPr/>
          </p:nvSpPr>
          <p:spPr>
            <a:xfrm>
              <a:off x="7823168" y="4298469"/>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F5B0695E-E85B-6845-88EF-2B78C4D7424F}"/>
                </a:ext>
              </a:extLst>
            </p:cNvPr>
            <p:cNvSpPr/>
            <p:nvPr/>
          </p:nvSpPr>
          <p:spPr>
            <a:xfrm>
              <a:off x="5633286" y="4437825"/>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15DB4F0C-895A-1946-B393-A26A41612E46}"/>
                </a:ext>
              </a:extLst>
            </p:cNvPr>
            <p:cNvSpPr/>
            <p:nvPr/>
          </p:nvSpPr>
          <p:spPr>
            <a:xfrm>
              <a:off x="5956151" y="4434973"/>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4" name="Text Box 2">
            <a:extLst>
              <a:ext uri="{FF2B5EF4-FFF2-40B4-BE49-F238E27FC236}">
                <a16:creationId xmlns:a16="http://schemas.microsoft.com/office/drawing/2014/main" id="{DDD20176-B2FA-8447-BDE0-E016C0B3E6D4}"/>
              </a:ext>
            </a:extLst>
          </p:cNvPr>
          <p:cNvSpPr txBox="1">
            <a:spLocks noChangeArrowheads="1"/>
          </p:cNvSpPr>
          <p:nvPr/>
        </p:nvSpPr>
        <p:spPr bwMode="auto">
          <a:xfrm>
            <a:off x="8212537" y="4123826"/>
            <a:ext cx="341912"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endPar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endParaRPr>
          </a:p>
        </p:txBody>
      </p:sp>
      <p:grpSp>
        <p:nvGrpSpPr>
          <p:cNvPr id="96" name="Group 95">
            <a:extLst>
              <a:ext uri="{FF2B5EF4-FFF2-40B4-BE49-F238E27FC236}">
                <a16:creationId xmlns:a16="http://schemas.microsoft.com/office/drawing/2014/main" id="{A84DA324-C485-BF48-9EFB-ADC0B749BBEB}"/>
              </a:ext>
            </a:extLst>
          </p:cNvPr>
          <p:cNvGrpSpPr/>
          <p:nvPr/>
        </p:nvGrpSpPr>
        <p:grpSpPr>
          <a:xfrm>
            <a:off x="4637957" y="3631212"/>
            <a:ext cx="2916085" cy="1950699"/>
            <a:chOff x="4257964" y="3631212"/>
            <a:chExt cx="2916085" cy="1950699"/>
          </a:xfrm>
        </p:grpSpPr>
        <p:sp>
          <p:nvSpPr>
            <p:cNvPr id="51" name="Rectangle 50">
              <a:extLst>
                <a:ext uri="{FF2B5EF4-FFF2-40B4-BE49-F238E27FC236}">
                  <a16:creationId xmlns:a16="http://schemas.microsoft.com/office/drawing/2014/main" id="{F7445B4B-111A-204B-A9A6-917463858323}"/>
                </a:ext>
              </a:extLst>
            </p:cNvPr>
            <p:cNvSpPr/>
            <p:nvPr/>
          </p:nvSpPr>
          <p:spPr>
            <a:xfrm>
              <a:off x="4257964" y="3631212"/>
              <a:ext cx="2916085" cy="1950699"/>
            </a:xfrm>
            <a:prstGeom prst="rect">
              <a:avLst/>
            </a:prstGeom>
            <a:solidFill>
              <a:schemeClr val="bg1"/>
            </a:solid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dirty="0">
                <a:solidFill>
                  <a:prstClr val="black"/>
                </a:solidFill>
              </a:endParaRPr>
            </a:p>
          </p:txBody>
        </p:sp>
        <p:sp>
          <p:nvSpPr>
            <p:cNvPr id="55" name="Text Box 2">
              <a:extLst>
                <a:ext uri="{FF2B5EF4-FFF2-40B4-BE49-F238E27FC236}">
                  <a16:creationId xmlns:a16="http://schemas.microsoft.com/office/drawing/2014/main" id="{01BA9250-4D75-9244-BCC9-BDEEA94ABE0C}"/>
                </a:ext>
              </a:extLst>
            </p:cNvPr>
            <p:cNvSpPr txBox="1">
              <a:spLocks noChangeArrowheads="1"/>
            </p:cNvSpPr>
            <p:nvPr/>
          </p:nvSpPr>
          <p:spPr bwMode="auto">
            <a:xfrm>
              <a:off x="4831029" y="5234462"/>
              <a:ext cx="178320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b="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Answer: -7 + 4 = -3</a:t>
              </a:r>
            </a:p>
          </p:txBody>
        </p:sp>
        <p:sp>
          <p:nvSpPr>
            <p:cNvPr id="61" name="Rectangle 60">
              <a:extLst>
                <a:ext uri="{FF2B5EF4-FFF2-40B4-BE49-F238E27FC236}">
                  <a16:creationId xmlns:a16="http://schemas.microsoft.com/office/drawing/2014/main" id="{36E15AA1-BD4A-DF46-9B20-145F6A04A40A}"/>
                </a:ext>
              </a:extLst>
            </p:cNvPr>
            <p:cNvSpPr/>
            <p:nvPr/>
          </p:nvSpPr>
          <p:spPr>
            <a:xfrm>
              <a:off x="5617416" y="3826454"/>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3E14C398-1966-B348-9086-6106B8A073D3}"/>
                </a:ext>
              </a:extLst>
            </p:cNvPr>
            <p:cNvSpPr/>
            <p:nvPr/>
          </p:nvSpPr>
          <p:spPr>
            <a:xfrm>
              <a:off x="6308205" y="3829211"/>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A7360E56-9172-604F-AE9F-A778C072A0B5}"/>
                </a:ext>
              </a:extLst>
            </p:cNvPr>
            <p:cNvSpPr/>
            <p:nvPr/>
          </p:nvSpPr>
          <p:spPr>
            <a:xfrm>
              <a:off x="5276908" y="3826454"/>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C5FEDA1F-851A-1D48-9080-63DCA82030C4}"/>
                </a:ext>
              </a:extLst>
            </p:cNvPr>
            <p:cNvSpPr/>
            <p:nvPr/>
          </p:nvSpPr>
          <p:spPr>
            <a:xfrm>
              <a:off x="6637475" y="3826453"/>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1310291E-A395-174E-A695-3F84B5D4AB91}"/>
                </a:ext>
              </a:extLst>
            </p:cNvPr>
            <p:cNvSpPr/>
            <p:nvPr/>
          </p:nvSpPr>
          <p:spPr>
            <a:xfrm>
              <a:off x="5967697" y="3826453"/>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AEDAA206-539A-B849-ACD8-CDE275BAE6CF}"/>
                </a:ext>
              </a:extLst>
            </p:cNvPr>
            <p:cNvSpPr/>
            <p:nvPr/>
          </p:nvSpPr>
          <p:spPr>
            <a:xfrm>
              <a:off x="6635274" y="4146673"/>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A6D6A017-FCBB-864A-99D9-5AD90556F373}"/>
                </a:ext>
              </a:extLst>
            </p:cNvPr>
            <p:cNvSpPr/>
            <p:nvPr/>
          </p:nvSpPr>
          <p:spPr>
            <a:xfrm>
              <a:off x="6290039" y="4149236"/>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 Box 2">
              <a:extLst>
                <a:ext uri="{FF2B5EF4-FFF2-40B4-BE49-F238E27FC236}">
                  <a16:creationId xmlns:a16="http://schemas.microsoft.com/office/drawing/2014/main" id="{87CF0443-1982-FF44-99E4-9D5D67B1CDBA}"/>
                </a:ext>
              </a:extLst>
            </p:cNvPr>
            <p:cNvSpPr txBox="1">
              <a:spLocks noChangeArrowheads="1"/>
            </p:cNvSpPr>
            <p:nvPr/>
          </p:nvSpPr>
          <p:spPr bwMode="auto">
            <a:xfrm>
              <a:off x="5224551" y="4131022"/>
              <a:ext cx="341912"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a:t>
              </a:r>
            </a:p>
          </p:txBody>
        </p:sp>
        <p:cxnSp>
          <p:nvCxnSpPr>
            <p:cNvPr id="74" name="Straight Connector 73">
              <a:extLst>
                <a:ext uri="{FF2B5EF4-FFF2-40B4-BE49-F238E27FC236}">
                  <a16:creationId xmlns:a16="http://schemas.microsoft.com/office/drawing/2014/main" id="{E8890DF4-F975-F643-BA19-D40A7E147CC2}"/>
                </a:ext>
              </a:extLst>
            </p:cNvPr>
            <p:cNvCxnSpPr/>
            <p:nvPr/>
          </p:nvCxnSpPr>
          <p:spPr>
            <a:xfrm>
              <a:off x="5240479" y="4628712"/>
              <a:ext cx="16815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Rectangle 74">
              <a:extLst>
                <a:ext uri="{FF2B5EF4-FFF2-40B4-BE49-F238E27FC236}">
                  <a16:creationId xmlns:a16="http://schemas.microsoft.com/office/drawing/2014/main" id="{36A4BBCF-5B01-A94E-8077-CC80D11373FA}"/>
                </a:ext>
              </a:extLst>
            </p:cNvPr>
            <p:cNvSpPr/>
            <p:nvPr/>
          </p:nvSpPr>
          <p:spPr>
            <a:xfrm>
              <a:off x="4926627" y="4782686"/>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5F7716CE-7A21-D24B-9E57-9C46A5F0FCB3}"/>
                </a:ext>
              </a:extLst>
            </p:cNvPr>
            <p:cNvSpPr/>
            <p:nvPr/>
          </p:nvSpPr>
          <p:spPr>
            <a:xfrm>
              <a:off x="6312743" y="4785443"/>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D5E58CFE-A52E-4D41-9F3B-DD409DB19C46}"/>
                </a:ext>
              </a:extLst>
            </p:cNvPr>
            <p:cNvSpPr/>
            <p:nvPr/>
          </p:nvSpPr>
          <p:spPr>
            <a:xfrm>
              <a:off x="4586119" y="4782686"/>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185AD05B-A7F0-3940-9C05-806C29DA035A}"/>
                </a:ext>
              </a:extLst>
            </p:cNvPr>
            <p:cNvSpPr/>
            <p:nvPr/>
          </p:nvSpPr>
          <p:spPr>
            <a:xfrm>
              <a:off x="6642013" y="4782685"/>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FEB2B689-2256-FB4D-A9BB-18F9C4C65CF6}"/>
                </a:ext>
              </a:extLst>
            </p:cNvPr>
            <p:cNvSpPr/>
            <p:nvPr/>
          </p:nvSpPr>
          <p:spPr>
            <a:xfrm>
              <a:off x="5276908" y="4782685"/>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49552B33-1C89-D341-BAEC-50A944879BD1}"/>
                </a:ext>
              </a:extLst>
            </p:cNvPr>
            <p:cNvSpPr/>
            <p:nvPr/>
          </p:nvSpPr>
          <p:spPr>
            <a:xfrm>
              <a:off x="6741272" y="4837695"/>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a:extLst>
                <a:ext uri="{FF2B5EF4-FFF2-40B4-BE49-F238E27FC236}">
                  <a16:creationId xmlns:a16="http://schemas.microsoft.com/office/drawing/2014/main" id="{60A36F2B-23E9-104C-B5BF-AD81633D79A5}"/>
                </a:ext>
              </a:extLst>
            </p:cNvPr>
            <p:cNvSpPr/>
            <p:nvPr/>
          </p:nvSpPr>
          <p:spPr>
            <a:xfrm>
              <a:off x="6396037" y="4840258"/>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3" name="Straight Connector 82">
              <a:extLst>
                <a:ext uri="{FF2B5EF4-FFF2-40B4-BE49-F238E27FC236}">
                  <a16:creationId xmlns:a16="http://schemas.microsoft.com/office/drawing/2014/main" id="{330190DD-6F8C-8F4E-A988-6394DB9252B8}"/>
                </a:ext>
              </a:extLst>
            </p:cNvPr>
            <p:cNvCxnSpPr/>
            <p:nvPr/>
          </p:nvCxnSpPr>
          <p:spPr>
            <a:xfrm>
              <a:off x="6637475" y="4722602"/>
              <a:ext cx="385580" cy="38558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3A031796-2B18-AD46-8B96-DF7BEA76577F}"/>
                </a:ext>
              </a:extLst>
            </p:cNvPr>
            <p:cNvCxnSpPr/>
            <p:nvPr/>
          </p:nvCxnSpPr>
          <p:spPr>
            <a:xfrm>
              <a:off x="6309470" y="4727013"/>
              <a:ext cx="385580" cy="38558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86" name="Rectangle 85">
              <a:extLst>
                <a:ext uri="{FF2B5EF4-FFF2-40B4-BE49-F238E27FC236}">
                  <a16:creationId xmlns:a16="http://schemas.microsoft.com/office/drawing/2014/main" id="{B7196649-09BE-C24A-8569-8F18D3E120D3}"/>
                </a:ext>
              </a:extLst>
            </p:cNvPr>
            <p:cNvSpPr/>
            <p:nvPr/>
          </p:nvSpPr>
          <p:spPr>
            <a:xfrm>
              <a:off x="4927425" y="3829211"/>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a:extLst>
                <a:ext uri="{FF2B5EF4-FFF2-40B4-BE49-F238E27FC236}">
                  <a16:creationId xmlns:a16="http://schemas.microsoft.com/office/drawing/2014/main" id="{ED2EBCF0-2A61-4B40-A807-27CA45B48A80}"/>
                </a:ext>
              </a:extLst>
            </p:cNvPr>
            <p:cNvSpPr/>
            <p:nvPr/>
          </p:nvSpPr>
          <p:spPr>
            <a:xfrm>
              <a:off x="4586917" y="3829211"/>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A767FA54-FC57-1B42-87E6-EC23EC88E989}"/>
                </a:ext>
              </a:extLst>
            </p:cNvPr>
            <p:cNvSpPr/>
            <p:nvPr/>
          </p:nvSpPr>
          <p:spPr>
            <a:xfrm>
              <a:off x="5956633" y="4156201"/>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a:extLst>
                <a:ext uri="{FF2B5EF4-FFF2-40B4-BE49-F238E27FC236}">
                  <a16:creationId xmlns:a16="http://schemas.microsoft.com/office/drawing/2014/main" id="{C3C9E5E9-D250-7746-B308-3ABA7748CAB5}"/>
                </a:ext>
              </a:extLst>
            </p:cNvPr>
            <p:cNvSpPr/>
            <p:nvPr/>
          </p:nvSpPr>
          <p:spPr>
            <a:xfrm>
              <a:off x="5611398" y="4158764"/>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Rectangle 89">
              <a:extLst>
                <a:ext uri="{FF2B5EF4-FFF2-40B4-BE49-F238E27FC236}">
                  <a16:creationId xmlns:a16="http://schemas.microsoft.com/office/drawing/2014/main" id="{CD45164E-EE2B-3147-BA2A-FA468525CAB6}"/>
                </a:ext>
              </a:extLst>
            </p:cNvPr>
            <p:cNvSpPr/>
            <p:nvPr/>
          </p:nvSpPr>
          <p:spPr>
            <a:xfrm>
              <a:off x="5627213" y="4780775"/>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a:extLst>
                <a:ext uri="{FF2B5EF4-FFF2-40B4-BE49-F238E27FC236}">
                  <a16:creationId xmlns:a16="http://schemas.microsoft.com/office/drawing/2014/main" id="{F0533764-2FCE-0C43-9335-5A70CABA4F0F}"/>
                </a:ext>
              </a:extLst>
            </p:cNvPr>
            <p:cNvSpPr/>
            <p:nvPr/>
          </p:nvSpPr>
          <p:spPr>
            <a:xfrm>
              <a:off x="5956483" y="4778017"/>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a:extLst>
                <a:ext uri="{FF2B5EF4-FFF2-40B4-BE49-F238E27FC236}">
                  <a16:creationId xmlns:a16="http://schemas.microsoft.com/office/drawing/2014/main" id="{3E35FD7E-0C8B-2F40-8D1C-C3C4D2A93F04}"/>
                </a:ext>
              </a:extLst>
            </p:cNvPr>
            <p:cNvSpPr/>
            <p:nvPr/>
          </p:nvSpPr>
          <p:spPr>
            <a:xfrm>
              <a:off x="6055742" y="4833027"/>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857AA3FC-460B-A144-B494-8B1E9444B077}"/>
                </a:ext>
              </a:extLst>
            </p:cNvPr>
            <p:cNvSpPr/>
            <p:nvPr/>
          </p:nvSpPr>
          <p:spPr>
            <a:xfrm>
              <a:off x="5710507" y="4835590"/>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4" name="Straight Connector 93">
              <a:extLst>
                <a:ext uri="{FF2B5EF4-FFF2-40B4-BE49-F238E27FC236}">
                  <a16:creationId xmlns:a16="http://schemas.microsoft.com/office/drawing/2014/main" id="{ADFA5DE0-7894-2046-BC93-2A9F59004623}"/>
                </a:ext>
              </a:extLst>
            </p:cNvPr>
            <p:cNvCxnSpPr/>
            <p:nvPr/>
          </p:nvCxnSpPr>
          <p:spPr>
            <a:xfrm>
              <a:off x="5951945" y="4717934"/>
              <a:ext cx="385580" cy="38558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CFFA954-7C38-4646-BCD5-25437CBF6050}"/>
                </a:ext>
              </a:extLst>
            </p:cNvPr>
            <p:cNvCxnSpPr/>
            <p:nvPr/>
          </p:nvCxnSpPr>
          <p:spPr>
            <a:xfrm>
              <a:off x="5623940" y="4722345"/>
              <a:ext cx="385580" cy="38558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60" name="TextBox 59">
            <a:extLst>
              <a:ext uri="{FF2B5EF4-FFF2-40B4-BE49-F238E27FC236}">
                <a16:creationId xmlns:a16="http://schemas.microsoft.com/office/drawing/2014/main" id="{E3EFCB62-692B-DF42-B605-09403F4E4B41}"/>
              </a:ext>
            </a:extLst>
          </p:cNvPr>
          <p:cNvSpPr txBox="1"/>
          <p:nvPr/>
        </p:nvSpPr>
        <p:spPr>
          <a:xfrm>
            <a:off x="3569117" y="5908435"/>
            <a:ext cx="5656036" cy="584775"/>
          </a:xfrm>
          <a:prstGeom prst="rect">
            <a:avLst/>
          </a:prstGeom>
          <a:noFill/>
        </p:spPr>
        <p:txBody>
          <a:bodyPr wrap="none" rtlCol="0">
            <a:spAutoFit/>
          </a:bodyPr>
          <a:lstStyle/>
          <a:p>
            <a:r>
              <a:rPr lang="en-US" sz="1400" dirty="0"/>
              <a:t>These images are adapted from TransMath® (Woodward and Stroh, 2015).</a:t>
            </a:r>
          </a:p>
          <a:p>
            <a:endParaRPr lang="en-US" dirty="0"/>
          </a:p>
        </p:txBody>
      </p:sp>
    </p:spTree>
    <p:extLst>
      <p:ext uri="{BB962C8B-B14F-4D97-AF65-F5344CB8AC3E}">
        <p14:creationId xmlns:p14="http://schemas.microsoft.com/office/powerpoint/2010/main" val="21206201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F15AD-1273-C345-B0BD-B406AC18C500}"/>
              </a:ext>
            </a:extLst>
          </p:cNvPr>
          <p:cNvSpPr>
            <a:spLocks noGrp="1"/>
          </p:cNvSpPr>
          <p:nvPr>
            <p:ph type="title"/>
          </p:nvPr>
        </p:nvSpPr>
        <p:spPr/>
        <p:txBody>
          <a:bodyPr/>
          <a:lstStyle/>
          <a:p>
            <a:r>
              <a:rPr lang="en-US" dirty="0"/>
              <a:t>Adding &amp; Subtracting Positive &amp; Negative Integers</a:t>
            </a:r>
          </a:p>
        </p:txBody>
      </p:sp>
      <p:sp>
        <p:nvSpPr>
          <p:cNvPr id="3" name="Content Placeholder 2">
            <a:extLst>
              <a:ext uri="{FF2B5EF4-FFF2-40B4-BE49-F238E27FC236}">
                <a16:creationId xmlns:a16="http://schemas.microsoft.com/office/drawing/2014/main" id="{A6EF5DF2-D41A-2B46-8212-9B0247AFCCB3}"/>
              </a:ext>
            </a:extLst>
          </p:cNvPr>
          <p:cNvSpPr>
            <a:spLocks noGrp="1"/>
          </p:cNvSpPr>
          <p:nvPr>
            <p:ph idx="1"/>
          </p:nvPr>
        </p:nvSpPr>
        <p:spPr>
          <a:xfrm>
            <a:off x="1280160" y="1508279"/>
            <a:ext cx="9758720" cy="4324962"/>
          </a:xfrm>
        </p:spPr>
        <p:txBody>
          <a:bodyPr>
            <a:normAutofit/>
          </a:bodyPr>
          <a:lstStyle/>
          <a:p>
            <a:pPr marL="0" indent="0" algn="ctr">
              <a:lnSpc>
                <a:spcPct val="120000"/>
              </a:lnSpc>
              <a:spcBef>
                <a:spcPts val="0"/>
              </a:spcBef>
              <a:buNone/>
            </a:pPr>
            <a:r>
              <a:rPr lang="en-US" u="sng" dirty="0">
                <a:solidFill>
                  <a:schemeClr val="tx1"/>
                </a:solidFill>
              </a:rPr>
              <a:t>Algebra Tiles</a:t>
            </a:r>
            <a:endParaRPr lang="en-US" dirty="0">
              <a:solidFill>
                <a:schemeClr val="tx1"/>
              </a:solidFill>
            </a:endParaRPr>
          </a:p>
          <a:p>
            <a:pPr marL="0" indent="0" algn="ctr">
              <a:lnSpc>
                <a:spcPct val="120000"/>
              </a:lnSpc>
              <a:spcBef>
                <a:spcPts val="0"/>
              </a:spcBef>
              <a:buNone/>
            </a:pPr>
            <a:endParaRPr lang="en-US" dirty="0">
              <a:solidFill>
                <a:schemeClr val="tx1"/>
              </a:solidFill>
            </a:endParaRPr>
          </a:p>
        </p:txBody>
      </p:sp>
      <p:sp>
        <p:nvSpPr>
          <p:cNvPr id="4" name="Slide Number Placeholder 3">
            <a:extLst>
              <a:ext uri="{FF2B5EF4-FFF2-40B4-BE49-F238E27FC236}">
                <a16:creationId xmlns:a16="http://schemas.microsoft.com/office/drawing/2014/main" id="{8241C2F0-A103-4D7A-9B6A-A476844790FB}"/>
              </a:ext>
            </a:extLst>
          </p:cNvPr>
          <p:cNvSpPr>
            <a:spLocks noGrp="1"/>
          </p:cNvSpPr>
          <p:nvPr>
            <p:ph type="sldNum" sz="quarter" idx="12"/>
          </p:nvPr>
        </p:nvSpPr>
        <p:spPr/>
        <p:txBody>
          <a:bodyPr/>
          <a:lstStyle/>
          <a:p>
            <a:fld id="{C2926BDF-0A3D-4892-9CBE-21B5FA37E613}" type="slidenum">
              <a:rPr lang="en-US" smtClean="0"/>
              <a:t>32</a:t>
            </a:fld>
            <a:endParaRPr lang="en-US"/>
          </a:p>
        </p:txBody>
      </p:sp>
      <p:grpSp>
        <p:nvGrpSpPr>
          <p:cNvPr id="41" name="Group 40">
            <a:extLst>
              <a:ext uri="{FF2B5EF4-FFF2-40B4-BE49-F238E27FC236}">
                <a16:creationId xmlns:a16="http://schemas.microsoft.com/office/drawing/2014/main" id="{FC726FEF-4BAE-294A-B447-A1787EA8FEEC}"/>
              </a:ext>
            </a:extLst>
          </p:cNvPr>
          <p:cNvGrpSpPr/>
          <p:nvPr/>
        </p:nvGrpSpPr>
        <p:grpSpPr>
          <a:xfrm>
            <a:off x="4651535" y="2738823"/>
            <a:ext cx="2888929" cy="2226449"/>
            <a:chOff x="5054343" y="2738823"/>
            <a:chExt cx="2888929" cy="2226449"/>
          </a:xfrm>
        </p:grpSpPr>
        <p:sp>
          <p:nvSpPr>
            <p:cNvPr id="8" name="Rectangle 7">
              <a:extLst>
                <a:ext uri="{FF2B5EF4-FFF2-40B4-BE49-F238E27FC236}">
                  <a16:creationId xmlns:a16="http://schemas.microsoft.com/office/drawing/2014/main" id="{99801D57-BE81-E441-B754-09A32E0183C8}"/>
                </a:ext>
              </a:extLst>
            </p:cNvPr>
            <p:cNvSpPr/>
            <p:nvPr/>
          </p:nvSpPr>
          <p:spPr>
            <a:xfrm>
              <a:off x="5054343" y="2738823"/>
              <a:ext cx="2888929" cy="2226449"/>
            </a:xfrm>
            <a:prstGeom prst="rect">
              <a:avLst/>
            </a:prstGeom>
            <a:solidFill>
              <a:schemeClr val="bg1"/>
            </a:solid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dirty="0">
                <a:solidFill>
                  <a:prstClr val="black"/>
                </a:solidFill>
              </a:endParaRPr>
            </a:p>
          </p:txBody>
        </p:sp>
        <p:sp>
          <p:nvSpPr>
            <p:cNvPr id="9" name="Text Box 2">
              <a:extLst>
                <a:ext uri="{FF2B5EF4-FFF2-40B4-BE49-F238E27FC236}">
                  <a16:creationId xmlns:a16="http://schemas.microsoft.com/office/drawing/2014/main" id="{806AB17D-C433-C444-83DC-1D47F666660B}"/>
                </a:ext>
              </a:extLst>
            </p:cNvPr>
            <p:cNvSpPr txBox="1">
              <a:spLocks noChangeArrowheads="1"/>
            </p:cNvSpPr>
            <p:nvPr/>
          </p:nvSpPr>
          <p:spPr bwMode="auto">
            <a:xfrm>
              <a:off x="5608493" y="4554508"/>
              <a:ext cx="178320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b="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Answer: -3 - 6 = 3</a:t>
              </a:r>
            </a:p>
          </p:txBody>
        </p:sp>
        <p:sp>
          <p:nvSpPr>
            <p:cNvPr id="12" name="Rectangle 11">
              <a:extLst>
                <a:ext uri="{FF2B5EF4-FFF2-40B4-BE49-F238E27FC236}">
                  <a16:creationId xmlns:a16="http://schemas.microsoft.com/office/drawing/2014/main" id="{232717CC-8ABF-874B-95AA-B4D6C2ED63B9}"/>
                </a:ext>
              </a:extLst>
            </p:cNvPr>
            <p:cNvSpPr/>
            <p:nvPr/>
          </p:nvSpPr>
          <p:spPr>
            <a:xfrm>
              <a:off x="5624173" y="3269329"/>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F19855A-C0A1-9446-8FBB-8EB240A96CB6}"/>
                </a:ext>
              </a:extLst>
            </p:cNvPr>
            <p:cNvSpPr/>
            <p:nvPr/>
          </p:nvSpPr>
          <p:spPr>
            <a:xfrm>
              <a:off x="5953443" y="3266571"/>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7370F8A-3EFA-5847-8CF0-E5C0226B3742}"/>
                </a:ext>
              </a:extLst>
            </p:cNvPr>
            <p:cNvSpPr/>
            <p:nvPr/>
          </p:nvSpPr>
          <p:spPr>
            <a:xfrm>
              <a:off x="5951242" y="3586791"/>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855077D-1FE2-9240-8A4A-53250140320A}"/>
                </a:ext>
              </a:extLst>
            </p:cNvPr>
            <p:cNvSpPr/>
            <p:nvPr/>
          </p:nvSpPr>
          <p:spPr>
            <a:xfrm>
              <a:off x="5606007" y="3586791"/>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Box 2">
              <a:extLst>
                <a:ext uri="{FF2B5EF4-FFF2-40B4-BE49-F238E27FC236}">
                  <a16:creationId xmlns:a16="http://schemas.microsoft.com/office/drawing/2014/main" id="{77F633CB-52A8-AE4C-B7E6-87B79D7B15B5}"/>
                </a:ext>
              </a:extLst>
            </p:cNvPr>
            <p:cNvSpPr txBox="1">
              <a:spLocks noChangeArrowheads="1"/>
            </p:cNvSpPr>
            <p:nvPr/>
          </p:nvSpPr>
          <p:spPr bwMode="auto">
            <a:xfrm>
              <a:off x="5260946" y="3571140"/>
              <a:ext cx="341912"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a:t>
              </a:r>
            </a:p>
          </p:txBody>
        </p:sp>
        <p:sp>
          <p:nvSpPr>
            <p:cNvPr id="20" name="Rectangle 19">
              <a:extLst>
                <a:ext uri="{FF2B5EF4-FFF2-40B4-BE49-F238E27FC236}">
                  <a16:creationId xmlns:a16="http://schemas.microsoft.com/office/drawing/2014/main" id="{B51A1603-407A-CC40-AC55-796AC557679F}"/>
                </a:ext>
              </a:extLst>
            </p:cNvPr>
            <p:cNvSpPr/>
            <p:nvPr/>
          </p:nvSpPr>
          <p:spPr>
            <a:xfrm>
              <a:off x="6685625" y="4093499"/>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6059F941-1AF8-914F-9771-10542EFF0B8D}"/>
                </a:ext>
              </a:extLst>
            </p:cNvPr>
            <p:cNvSpPr/>
            <p:nvPr/>
          </p:nvSpPr>
          <p:spPr>
            <a:xfrm>
              <a:off x="5619472" y="4096256"/>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2B86FD5-2079-CC49-B400-4265936C94E2}"/>
                </a:ext>
              </a:extLst>
            </p:cNvPr>
            <p:cNvSpPr/>
            <p:nvPr/>
          </p:nvSpPr>
          <p:spPr>
            <a:xfrm>
              <a:off x="5948742" y="4093498"/>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85529AFB-F551-904D-802A-7D0986C2FCDA}"/>
                </a:ext>
              </a:extLst>
            </p:cNvPr>
            <p:cNvSpPr/>
            <p:nvPr/>
          </p:nvSpPr>
          <p:spPr>
            <a:xfrm>
              <a:off x="7017434" y="4093498"/>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1A0C8B67-4907-8B40-9005-429EB88D2967}"/>
                </a:ext>
              </a:extLst>
            </p:cNvPr>
            <p:cNvSpPr/>
            <p:nvPr/>
          </p:nvSpPr>
          <p:spPr>
            <a:xfrm>
              <a:off x="6048001" y="4139272"/>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64E39253-CF7A-7E46-A2E7-46C619885DEE}"/>
                </a:ext>
              </a:extLst>
            </p:cNvPr>
            <p:cNvSpPr/>
            <p:nvPr/>
          </p:nvSpPr>
          <p:spPr>
            <a:xfrm>
              <a:off x="5702766" y="4151071"/>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a:extLst>
                <a:ext uri="{FF2B5EF4-FFF2-40B4-BE49-F238E27FC236}">
                  <a16:creationId xmlns:a16="http://schemas.microsoft.com/office/drawing/2014/main" id="{5BA01E25-20E0-704E-A757-EE8F420908C0}"/>
                </a:ext>
              </a:extLst>
            </p:cNvPr>
            <p:cNvCxnSpPr/>
            <p:nvPr/>
          </p:nvCxnSpPr>
          <p:spPr>
            <a:xfrm>
              <a:off x="5944204" y="4033415"/>
              <a:ext cx="385580" cy="38558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D216854-FF62-844D-AE33-9321EAA37BF2}"/>
                </a:ext>
              </a:extLst>
            </p:cNvPr>
            <p:cNvCxnSpPr/>
            <p:nvPr/>
          </p:nvCxnSpPr>
          <p:spPr>
            <a:xfrm>
              <a:off x="5616199" y="4037826"/>
              <a:ext cx="385580" cy="38558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29" name="Text Box 2">
              <a:extLst>
                <a:ext uri="{FF2B5EF4-FFF2-40B4-BE49-F238E27FC236}">
                  <a16:creationId xmlns:a16="http://schemas.microsoft.com/office/drawing/2014/main" id="{40697F8D-EF71-9148-9CF9-8C16FCAB7EB5}"/>
                </a:ext>
              </a:extLst>
            </p:cNvPr>
            <p:cNvSpPr txBox="1">
              <a:spLocks noChangeArrowheads="1"/>
            </p:cNvSpPr>
            <p:nvPr/>
          </p:nvSpPr>
          <p:spPr bwMode="auto">
            <a:xfrm>
              <a:off x="5599194" y="2850472"/>
              <a:ext cx="178320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-3 - -6 = -3 + 6</a:t>
              </a:r>
            </a:p>
          </p:txBody>
        </p:sp>
        <p:sp>
          <p:nvSpPr>
            <p:cNvPr id="30" name="Rectangle 29">
              <a:extLst>
                <a:ext uri="{FF2B5EF4-FFF2-40B4-BE49-F238E27FC236}">
                  <a16:creationId xmlns:a16="http://schemas.microsoft.com/office/drawing/2014/main" id="{C6ACA58F-6062-4A43-9274-D2B240AB181F}"/>
                </a:ext>
              </a:extLst>
            </p:cNvPr>
            <p:cNvSpPr/>
            <p:nvPr/>
          </p:nvSpPr>
          <p:spPr>
            <a:xfrm>
              <a:off x="6635890" y="3586791"/>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5AE61065-5D97-BF44-8244-076FBB832F23}"/>
                </a:ext>
              </a:extLst>
            </p:cNvPr>
            <p:cNvSpPr/>
            <p:nvPr/>
          </p:nvSpPr>
          <p:spPr>
            <a:xfrm>
              <a:off x="6290655" y="3586791"/>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 Box 2">
              <a:extLst>
                <a:ext uri="{FF2B5EF4-FFF2-40B4-BE49-F238E27FC236}">
                  <a16:creationId xmlns:a16="http://schemas.microsoft.com/office/drawing/2014/main" id="{ADB49383-09FE-5A4C-B60F-3C6AFF2429BB}"/>
                </a:ext>
              </a:extLst>
            </p:cNvPr>
            <p:cNvSpPr txBox="1">
              <a:spLocks noChangeArrowheads="1"/>
            </p:cNvSpPr>
            <p:nvPr/>
          </p:nvSpPr>
          <p:spPr bwMode="auto">
            <a:xfrm>
              <a:off x="5257282" y="4056299"/>
              <a:ext cx="341912"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a:t>
              </a:r>
            </a:p>
          </p:txBody>
        </p:sp>
        <p:sp>
          <p:nvSpPr>
            <p:cNvPr id="33" name="Rectangle 32">
              <a:extLst>
                <a:ext uri="{FF2B5EF4-FFF2-40B4-BE49-F238E27FC236}">
                  <a16:creationId xmlns:a16="http://schemas.microsoft.com/office/drawing/2014/main" id="{E573BBBB-A3EE-124A-B89E-4CE70CDDB01D}"/>
                </a:ext>
              </a:extLst>
            </p:cNvPr>
            <p:cNvSpPr/>
            <p:nvPr/>
          </p:nvSpPr>
          <p:spPr>
            <a:xfrm>
              <a:off x="6290655" y="3261125"/>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D664A963-6065-034E-9EEF-72B5A63F76F1}"/>
                </a:ext>
              </a:extLst>
            </p:cNvPr>
            <p:cNvSpPr/>
            <p:nvPr/>
          </p:nvSpPr>
          <p:spPr>
            <a:xfrm>
              <a:off x="7312014" y="3579499"/>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661E0D0A-47AA-5B44-86CE-DEC7F5189E76}"/>
                </a:ext>
              </a:extLst>
            </p:cNvPr>
            <p:cNvSpPr/>
            <p:nvPr/>
          </p:nvSpPr>
          <p:spPr>
            <a:xfrm>
              <a:off x="6966779" y="3579499"/>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D140487A-0EA5-DD46-9EFA-A78CC1729CF3}"/>
                </a:ext>
              </a:extLst>
            </p:cNvPr>
            <p:cNvSpPr/>
            <p:nvPr/>
          </p:nvSpPr>
          <p:spPr>
            <a:xfrm>
              <a:off x="7359633" y="4097793"/>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722A45CE-08CF-2644-A693-FE2D589199B6}"/>
                </a:ext>
              </a:extLst>
            </p:cNvPr>
            <p:cNvSpPr/>
            <p:nvPr/>
          </p:nvSpPr>
          <p:spPr>
            <a:xfrm>
              <a:off x="6306041" y="4097375"/>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287E53DA-E78D-9749-B566-FB0F7BC09A5A}"/>
                </a:ext>
              </a:extLst>
            </p:cNvPr>
            <p:cNvSpPr/>
            <p:nvPr/>
          </p:nvSpPr>
          <p:spPr>
            <a:xfrm>
              <a:off x="6389335" y="4152190"/>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a:extLst>
                <a:ext uri="{FF2B5EF4-FFF2-40B4-BE49-F238E27FC236}">
                  <a16:creationId xmlns:a16="http://schemas.microsoft.com/office/drawing/2014/main" id="{B633E4BE-7523-4341-A85A-4AEA79B214BB}"/>
                </a:ext>
              </a:extLst>
            </p:cNvPr>
            <p:cNvCxnSpPr>
              <a:cxnSpLocks/>
            </p:cNvCxnSpPr>
            <p:nvPr/>
          </p:nvCxnSpPr>
          <p:spPr>
            <a:xfrm>
              <a:off x="6302768" y="4038945"/>
              <a:ext cx="385580" cy="38558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40" name="TextBox 39">
            <a:extLst>
              <a:ext uri="{FF2B5EF4-FFF2-40B4-BE49-F238E27FC236}">
                <a16:creationId xmlns:a16="http://schemas.microsoft.com/office/drawing/2014/main" id="{A618E9EA-A487-8649-AAAB-D4949D502195}"/>
              </a:ext>
            </a:extLst>
          </p:cNvPr>
          <p:cNvSpPr txBox="1"/>
          <p:nvPr/>
        </p:nvSpPr>
        <p:spPr>
          <a:xfrm>
            <a:off x="3569117" y="5908435"/>
            <a:ext cx="5656036" cy="584775"/>
          </a:xfrm>
          <a:prstGeom prst="rect">
            <a:avLst/>
          </a:prstGeom>
          <a:noFill/>
        </p:spPr>
        <p:txBody>
          <a:bodyPr wrap="none" rtlCol="0">
            <a:spAutoFit/>
          </a:bodyPr>
          <a:lstStyle/>
          <a:p>
            <a:r>
              <a:rPr lang="en-US" sz="1400" dirty="0"/>
              <a:t>These images are adapted from TransMath® (Woodward and Stroh, 2015).</a:t>
            </a:r>
          </a:p>
          <a:p>
            <a:endParaRPr lang="en-US" dirty="0"/>
          </a:p>
        </p:txBody>
      </p:sp>
    </p:spTree>
    <p:extLst>
      <p:ext uri="{BB962C8B-B14F-4D97-AF65-F5344CB8AC3E}">
        <p14:creationId xmlns:p14="http://schemas.microsoft.com/office/powerpoint/2010/main" val="13594453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F15AD-1273-C345-B0BD-B406AC18C500}"/>
              </a:ext>
            </a:extLst>
          </p:cNvPr>
          <p:cNvSpPr>
            <a:spLocks noGrp="1"/>
          </p:cNvSpPr>
          <p:nvPr>
            <p:ph type="title"/>
          </p:nvPr>
        </p:nvSpPr>
        <p:spPr/>
        <p:txBody>
          <a:bodyPr/>
          <a:lstStyle/>
          <a:p>
            <a:r>
              <a:rPr lang="en-US" dirty="0"/>
              <a:t>Adding &amp; Subtracting Positive &amp; Negative Integers</a:t>
            </a:r>
          </a:p>
        </p:txBody>
      </p:sp>
      <p:sp>
        <p:nvSpPr>
          <p:cNvPr id="3" name="Content Placeholder 2">
            <a:extLst>
              <a:ext uri="{FF2B5EF4-FFF2-40B4-BE49-F238E27FC236}">
                <a16:creationId xmlns:a16="http://schemas.microsoft.com/office/drawing/2014/main" id="{A6EF5DF2-D41A-2B46-8212-9B0247AFCCB3}"/>
              </a:ext>
            </a:extLst>
          </p:cNvPr>
          <p:cNvSpPr>
            <a:spLocks noGrp="1"/>
          </p:cNvSpPr>
          <p:nvPr>
            <p:ph idx="1"/>
          </p:nvPr>
        </p:nvSpPr>
        <p:spPr>
          <a:xfrm>
            <a:off x="1280160" y="1602869"/>
            <a:ext cx="9758720" cy="4543076"/>
          </a:xfrm>
        </p:spPr>
        <p:txBody>
          <a:bodyPr>
            <a:normAutofit/>
          </a:bodyPr>
          <a:lstStyle/>
          <a:p>
            <a:pPr marL="0" indent="0" algn="ctr">
              <a:lnSpc>
                <a:spcPct val="120000"/>
              </a:lnSpc>
              <a:spcBef>
                <a:spcPts val="0"/>
              </a:spcBef>
              <a:buNone/>
            </a:pPr>
            <a:r>
              <a:rPr lang="en-US" u="sng" dirty="0">
                <a:solidFill>
                  <a:schemeClr val="tx1"/>
                </a:solidFill>
              </a:rPr>
              <a:t>Comparing Representations</a:t>
            </a:r>
            <a:endParaRPr lang="en-US" dirty="0">
              <a:solidFill>
                <a:schemeClr val="tx1"/>
              </a:solidFill>
            </a:endParaRPr>
          </a:p>
          <a:p>
            <a:pPr marL="0" indent="0" algn="ctr">
              <a:lnSpc>
                <a:spcPct val="120000"/>
              </a:lnSpc>
              <a:spcBef>
                <a:spcPts val="0"/>
              </a:spcBef>
              <a:buNone/>
            </a:pPr>
            <a:endParaRPr lang="en-US" dirty="0">
              <a:solidFill>
                <a:schemeClr val="tx1"/>
              </a:solidFill>
            </a:endParaRPr>
          </a:p>
        </p:txBody>
      </p:sp>
      <p:sp>
        <p:nvSpPr>
          <p:cNvPr id="4" name="Slide Number Placeholder 3">
            <a:extLst>
              <a:ext uri="{FF2B5EF4-FFF2-40B4-BE49-F238E27FC236}">
                <a16:creationId xmlns:a16="http://schemas.microsoft.com/office/drawing/2014/main" id="{8241C2F0-A103-4D7A-9B6A-A476844790FB}"/>
              </a:ext>
            </a:extLst>
          </p:cNvPr>
          <p:cNvSpPr>
            <a:spLocks noGrp="1"/>
          </p:cNvSpPr>
          <p:nvPr>
            <p:ph type="sldNum" sz="quarter" idx="12"/>
          </p:nvPr>
        </p:nvSpPr>
        <p:spPr/>
        <p:txBody>
          <a:bodyPr/>
          <a:lstStyle/>
          <a:p>
            <a:fld id="{C2926BDF-0A3D-4892-9CBE-21B5FA37E613}" type="slidenum">
              <a:rPr lang="en-US" smtClean="0"/>
              <a:t>33</a:t>
            </a:fld>
            <a:endParaRPr lang="en-US"/>
          </a:p>
        </p:txBody>
      </p:sp>
      <p:grpSp>
        <p:nvGrpSpPr>
          <p:cNvPr id="111" name="Group 110">
            <a:extLst>
              <a:ext uri="{FF2B5EF4-FFF2-40B4-BE49-F238E27FC236}">
                <a16:creationId xmlns:a16="http://schemas.microsoft.com/office/drawing/2014/main" id="{23F77F72-5313-9F44-97BD-C7590636D6D5}"/>
              </a:ext>
            </a:extLst>
          </p:cNvPr>
          <p:cNvGrpSpPr/>
          <p:nvPr/>
        </p:nvGrpSpPr>
        <p:grpSpPr>
          <a:xfrm>
            <a:off x="1726613" y="2409661"/>
            <a:ext cx="8738774" cy="3152780"/>
            <a:chOff x="1718675" y="6915168"/>
            <a:chExt cx="8738774" cy="3152780"/>
          </a:xfrm>
        </p:grpSpPr>
        <p:grpSp>
          <p:nvGrpSpPr>
            <p:cNvPr id="37" name="Group 36">
              <a:extLst>
                <a:ext uri="{FF2B5EF4-FFF2-40B4-BE49-F238E27FC236}">
                  <a16:creationId xmlns:a16="http://schemas.microsoft.com/office/drawing/2014/main" id="{F0A4EB89-C13E-FE44-8231-044B2D180680}"/>
                </a:ext>
              </a:extLst>
            </p:cNvPr>
            <p:cNvGrpSpPr/>
            <p:nvPr/>
          </p:nvGrpSpPr>
          <p:grpSpPr>
            <a:xfrm>
              <a:off x="1726614" y="6915168"/>
              <a:ext cx="4369387" cy="1576390"/>
              <a:chOff x="1726614" y="6915168"/>
              <a:chExt cx="4369387" cy="1576390"/>
            </a:xfrm>
          </p:grpSpPr>
          <p:sp>
            <p:nvSpPr>
              <p:cNvPr id="9" name="Rectangle 8">
                <a:extLst>
                  <a:ext uri="{FF2B5EF4-FFF2-40B4-BE49-F238E27FC236}">
                    <a16:creationId xmlns:a16="http://schemas.microsoft.com/office/drawing/2014/main" id="{5F8C289E-E71C-AF48-B495-E35FCD4B6F26}"/>
                  </a:ext>
                </a:extLst>
              </p:cNvPr>
              <p:cNvSpPr/>
              <p:nvPr/>
            </p:nvSpPr>
            <p:spPr>
              <a:xfrm>
                <a:off x="1726614" y="6915168"/>
                <a:ext cx="4369387" cy="1576390"/>
              </a:xfrm>
              <a:prstGeom prst="rect">
                <a:avLst/>
              </a:prstGeom>
              <a:solidFill>
                <a:schemeClr val="bg1"/>
              </a:solid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dirty="0">
                  <a:solidFill>
                    <a:prstClr val="black"/>
                  </a:solidFill>
                </a:endParaRPr>
              </a:p>
            </p:txBody>
          </p:sp>
          <p:sp>
            <p:nvSpPr>
              <p:cNvPr id="10" name="Text Box 2">
                <a:extLst>
                  <a:ext uri="{FF2B5EF4-FFF2-40B4-BE49-F238E27FC236}">
                    <a16:creationId xmlns:a16="http://schemas.microsoft.com/office/drawing/2014/main" id="{0C3CB419-080A-4446-84E4-47DB1C7C2BAE}"/>
                  </a:ext>
                </a:extLst>
              </p:cNvPr>
              <p:cNvSpPr txBox="1">
                <a:spLocks noChangeArrowheads="1"/>
              </p:cNvSpPr>
              <p:nvPr/>
            </p:nvSpPr>
            <p:spPr bwMode="auto">
              <a:xfrm>
                <a:off x="2071395" y="8173017"/>
                <a:ext cx="3679022" cy="220425"/>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b="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Answer: 7</a:t>
                </a:r>
              </a:p>
            </p:txBody>
          </p:sp>
          <p:sp>
            <p:nvSpPr>
              <p:cNvPr id="24" name="Text Box 2">
                <a:extLst>
                  <a:ext uri="{FF2B5EF4-FFF2-40B4-BE49-F238E27FC236}">
                    <a16:creationId xmlns:a16="http://schemas.microsoft.com/office/drawing/2014/main" id="{1C6CA5B4-A89C-A14E-9B34-D25FB76553AA}"/>
                  </a:ext>
                </a:extLst>
              </p:cNvPr>
              <p:cNvSpPr txBox="1">
                <a:spLocks noChangeArrowheads="1"/>
              </p:cNvSpPr>
              <p:nvPr/>
            </p:nvSpPr>
            <p:spPr bwMode="auto">
              <a:xfrm>
                <a:off x="1816086" y="7077141"/>
                <a:ext cx="1205413" cy="233415"/>
              </a:xfrm>
              <a:prstGeom prst="rect">
                <a:avLst/>
              </a:prstGeom>
              <a:noFill/>
              <a:ln w="9525">
                <a:noFill/>
                <a:miter lim="800000"/>
                <a:headEnd/>
                <a:tailEnd/>
              </a:ln>
            </p:spPr>
            <p:txBody>
              <a:bodyPr rot="0" vert="horz" wrap="square" lIns="91440" tIns="45720" rIns="91440" bIns="45720" anchor="ctr" anchorCtr="0">
                <a:noAutofit/>
              </a:bodyPr>
              <a:lstStyle/>
              <a:p>
                <a:pPr>
                  <a:defRPr/>
                </a:pPr>
                <a:r>
                  <a:rPr lang="en-US" sz="2400" b="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2 + 5</a:t>
                </a:r>
              </a:p>
            </p:txBody>
          </p:sp>
          <p:sp>
            <p:nvSpPr>
              <p:cNvPr id="28" name="Rectangle 27">
                <a:extLst>
                  <a:ext uri="{FF2B5EF4-FFF2-40B4-BE49-F238E27FC236}">
                    <a16:creationId xmlns:a16="http://schemas.microsoft.com/office/drawing/2014/main" id="{3747A906-22DB-C743-82E7-CD459DF08099}"/>
                  </a:ext>
                </a:extLst>
              </p:cNvPr>
              <p:cNvSpPr/>
              <p:nvPr/>
            </p:nvSpPr>
            <p:spPr>
              <a:xfrm>
                <a:off x="3459525" y="7099355"/>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77528054-1655-3D46-8DBA-1862516C9870}"/>
                  </a:ext>
                </a:extLst>
              </p:cNvPr>
              <p:cNvSpPr/>
              <p:nvPr/>
            </p:nvSpPr>
            <p:spPr>
              <a:xfrm>
                <a:off x="3114290" y="7099355"/>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0347D8DD-8916-A744-A174-F62257E8A9CA}"/>
                  </a:ext>
                </a:extLst>
              </p:cNvPr>
              <p:cNvSpPr/>
              <p:nvPr/>
            </p:nvSpPr>
            <p:spPr>
              <a:xfrm>
                <a:off x="4144173" y="7099355"/>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E01D6D1D-52DE-704E-80FC-F69D2FAEB283}"/>
                  </a:ext>
                </a:extLst>
              </p:cNvPr>
              <p:cNvSpPr/>
              <p:nvPr/>
            </p:nvSpPr>
            <p:spPr>
              <a:xfrm>
                <a:off x="3798938" y="7099355"/>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9565BB3D-5781-0B41-8663-CDBE5F4B8E72}"/>
                  </a:ext>
                </a:extLst>
              </p:cNvPr>
              <p:cNvSpPr/>
              <p:nvPr/>
            </p:nvSpPr>
            <p:spPr>
              <a:xfrm>
                <a:off x="4486021" y="7104736"/>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9DD3A9DB-9F18-6A47-8A89-41A602C040F1}"/>
                  </a:ext>
                </a:extLst>
              </p:cNvPr>
              <p:cNvSpPr/>
              <p:nvPr/>
            </p:nvSpPr>
            <p:spPr>
              <a:xfrm>
                <a:off x="4485443" y="7453256"/>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3FC095A8-DC59-B948-8772-30A02BF13B81}"/>
                  </a:ext>
                </a:extLst>
              </p:cNvPr>
              <p:cNvSpPr/>
              <p:nvPr/>
            </p:nvSpPr>
            <p:spPr>
              <a:xfrm>
                <a:off x="4130973" y="7453256"/>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 Box 2">
                <a:extLst>
                  <a:ext uri="{FF2B5EF4-FFF2-40B4-BE49-F238E27FC236}">
                    <a16:creationId xmlns:a16="http://schemas.microsoft.com/office/drawing/2014/main" id="{B322692A-8860-0C4B-8D10-591C0A497E2E}"/>
                  </a:ext>
                </a:extLst>
              </p:cNvPr>
              <p:cNvSpPr txBox="1">
                <a:spLocks noChangeArrowheads="1"/>
              </p:cNvSpPr>
              <p:nvPr/>
            </p:nvSpPr>
            <p:spPr bwMode="auto">
              <a:xfrm>
                <a:off x="2071395" y="7881568"/>
                <a:ext cx="3679022" cy="220425"/>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No zero pairs</a:t>
                </a:r>
              </a:p>
            </p:txBody>
          </p:sp>
        </p:grpSp>
        <p:grpSp>
          <p:nvGrpSpPr>
            <p:cNvPr id="71" name="Group 70">
              <a:extLst>
                <a:ext uri="{FF2B5EF4-FFF2-40B4-BE49-F238E27FC236}">
                  <a16:creationId xmlns:a16="http://schemas.microsoft.com/office/drawing/2014/main" id="{2405F3DA-458F-E441-B32C-50C008A3A607}"/>
                </a:ext>
              </a:extLst>
            </p:cNvPr>
            <p:cNvGrpSpPr/>
            <p:nvPr/>
          </p:nvGrpSpPr>
          <p:grpSpPr>
            <a:xfrm>
              <a:off x="6088062" y="6915168"/>
              <a:ext cx="4369387" cy="1576390"/>
              <a:chOff x="6088062" y="6915168"/>
              <a:chExt cx="4369387" cy="1576390"/>
            </a:xfrm>
          </p:grpSpPr>
          <p:sp>
            <p:nvSpPr>
              <p:cNvPr id="39" name="Rectangle 38">
                <a:extLst>
                  <a:ext uri="{FF2B5EF4-FFF2-40B4-BE49-F238E27FC236}">
                    <a16:creationId xmlns:a16="http://schemas.microsoft.com/office/drawing/2014/main" id="{0B7121A4-5BE0-214A-94C1-B4CA3E0DCE46}"/>
                  </a:ext>
                </a:extLst>
              </p:cNvPr>
              <p:cNvSpPr/>
              <p:nvPr/>
            </p:nvSpPr>
            <p:spPr>
              <a:xfrm>
                <a:off x="6088062" y="6915168"/>
                <a:ext cx="4369387" cy="1576390"/>
              </a:xfrm>
              <a:prstGeom prst="rect">
                <a:avLst/>
              </a:prstGeom>
              <a:solidFill>
                <a:schemeClr val="bg1"/>
              </a:solid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dirty="0">
                  <a:solidFill>
                    <a:prstClr val="black"/>
                  </a:solidFill>
                </a:endParaRPr>
              </a:p>
            </p:txBody>
          </p:sp>
          <p:sp>
            <p:nvSpPr>
              <p:cNvPr id="40" name="Text Box 2">
                <a:extLst>
                  <a:ext uri="{FF2B5EF4-FFF2-40B4-BE49-F238E27FC236}">
                    <a16:creationId xmlns:a16="http://schemas.microsoft.com/office/drawing/2014/main" id="{E2F2FA69-1041-5D4E-B7BD-683145FE7DA6}"/>
                  </a:ext>
                </a:extLst>
              </p:cNvPr>
              <p:cNvSpPr txBox="1">
                <a:spLocks noChangeArrowheads="1"/>
              </p:cNvSpPr>
              <p:nvPr/>
            </p:nvSpPr>
            <p:spPr bwMode="auto">
              <a:xfrm>
                <a:off x="6432843" y="8173017"/>
                <a:ext cx="3679022" cy="220425"/>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b="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Answer: 3</a:t>
                </a:r>
              </a:p>
            </p:txBody>
          </p:sp>
          <p:sp>
            <p:nvSpPr>
              <p:cNvPr id="41" name="Text Box 2">
                <a:extLst>
                  <a:ext uri="{FF2B5EF4-FFF2-40B4-BE49-F238E27FC236}">
                    <a16:creationId xmlns:a16="http://schemas.microsoft.com/office/drawing/2014/main" id="{80A60E16-C707-9746-B3DD-065994669DE9}"/>
                  </a:ext>
                </a:extLst>
              </p:cNvPr>
              <p:cNvSpPr txBox="1">
                <a:spLocks noChangeArrowheads="1"/>
              </p:cNvSpPr>
              <p:nvPr/>
            </p:nvSpPr>
            <p:spPr bwMode="auto">
              <a:xfrm>
                <a:off x="6177534" y="7077141"/>
                <a:ext cx="1205413" cy="233415"/>
              </a:xfrm>
              <a:prstGeom prst="rect">
                <a:avLst/>
              </a:prstGeom>
              <a:noFill/>
              <a:ln w="9525">
                <a:noFill/>
                <a:miter lim="800000"/>
                <a:headEnd/>
                <a:tailEnd/>
              </a:ln>
            </p:spPr>
            <p:txBody>
              <a:bodyPr rot="0" vert="horz" wrap="square" lIns="91440" tIns="45720" rIns="91440" bIns="45720" anchor="ctr" anchorCtr="0">
                <a:noAutofit/>
              </a:bodyPr>
              <a:lstStyle/>
              <a:p>
                <a:pPr>
                  <a:defRPr/>
                </a:pPr>
                <a:r>
                  <a:rPr lang="en-US" sz="2400" b="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5 + -2</a:t>
                </a:r>
              </a:p>
            </p:txBody>
          </p:sp>
          <p:sp>
            <p:nvSpPr>
              <p:cNvPr id="42" name="Rectangle 41">
                <a:extLst>
                  <a:ext uri="{FF2B5EF4-FFF2-40B4-BE49-F238E27FC236}">
                    <a16:creationId xmlns:a16="http://schemas.microsoft.com/office/drawing/2014/main" id="{200534A3-A51D-6A4B-A05E-ECA8E2380CCA}"/>
                  </a:ext>
                </a:extLst>
              </p:cNvPr>
              <p:cNvSpPr/>
              <p:nvPr/>
            </p:nvSpPr>
            <p:spPr>
              <a:xfrm>
                <a:off x="7820973" y="7265605"/>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6ACEF692-8FCA-1C48-B06C-31FA94D3BCB0}"/>
                  </a:ext>
                </a:extLst>
              </p:cNvPr>
              <p:cNvSpPr/>
              <p:nvPr/>
            </p:nvSpPr>
            <p:spPr>
              <a:xfrm>
                <a:off x="7475738" y="7265605"/>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083C4E52-5272-B54E-87BC-1349038D69BD}"/>
                  </a:ext>
                </a:extLst>
              </p:cNvPr>
              <p:cNvSpPr/>
              <p:nvPr/>
            </p:nvSpPr>
            <p:spPr>
              <a:xfrm>
                <a:off x="8160386" y="7265605"/>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Box 2">
                <a:extLst>
                  <a:ext uri="{FF2B5EF4-FFF2-40B4-BE49-F238E27FC236}">
                    <a16:creationId xmlns:a16="http://schemas.microsoft.com/office/drawing/2014/main" id="{D8BC639A-6C9C-254A-B06A-96EFC3D60430}"/>
                  </a:ext>
                </a:extLst>
              </p:cNvPr>
              <p:cNvSpPr txBox="1">
                <a:spLocks noChangeArrowheads="1"/>
              </p:cNvSpPr>
              <p:nvPr/>
            </p:nvSpPr>
            <p:spPr bwMode="auto">
              <a:xfrm>
                <a:off x="6432843" y="7881568"/>
                <a:ext cx="3679022" cy="220425"/>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Cross out 2 zero pairs</a:t>
                </a:r>
              </a:p>
            </p:txBody>
          </p:sp>
          <p:sp>
            <p:nvSpPr>
              <p:cNvPr id="63" name="Rectangle 62">
                <a:extLst>
                  <a:ext uri="{FF2B5EF4-FFF2-40B4-BE49-F238E27FC236}">
                    <a16:creationId xmlns:a16="http://schemas.microsoft.com/office/drawing/2014/main" id="{30DA19E3-F297-6F44-904B-7770FD19C56B}"/>
                  </a:ext>
                </a:extLst>
              </p:cNvPr>
              <p:cNvSpPr/>
              <p:nvPr/>
            </p:nvSpPr>
            <p:spPr>
              <a:xfrm>
                <a:off x="8500620" y="7272414"/>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BCF87B6F-7E38-FC40-B1B0-8B94FE655532}"/>
                  </a:ext>
                </a:extLst>
              </p:cNvPr>
              <p:cNvSpPr/>
              <p:nvPr/>
            </p:nvSpPr>
            <p:spPr>
              <a:xfrm>
                <a:off x="8829890" y="7269656"/>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2D84D909-98E9-C74A-B0D8-45380D5B32C9}"/>
                  </a:ext>
                </a:extLst>
              </p:cNvPr>
              <p:cNvSpPr/>
              <p:nvPr/>
            </p:nvSpPr>
            <p:spPr>
              <a:xfrm>
                <a:off x="8929149" y="7324666"/>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E8B8CA26-FD1A-A94C-B3C8-C78C47D4B3C7}"/>
                  </a:ext>
                </a:extLst>
              </p:cNvPr>
              <p:cNvSpPr/>
              <p:nvPr/>
            </p:nvSpPr>
            <p:spPr>
              <a:xfrm>
                <a:off x="8583914" y="7327229"/>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9" name="Straight Connector 68">
                <a:extLst>
                  <a:ext uri="{FF2B5EF4-FFF2-40B4-BE49-F238E27FC236}">
                    <a16:creationId xmlns:a16="http://schemas.microsoft.com/office/drawing/2014/main" id="{7DA27E84-2342-DE41-85A0-A3CD93DCB5FF}"/>
                  </a:ext>
                </a:extLst>
              </p:cNvPr>
              <p:cNvCxnSpPr/>
              <p:nvPr/>
            </p:nvCxnSpPr>
            <p:spPr>
              <a:xfrm>
                <a:off x="8825352" y="7209573"/>
                <a:ext cx="385580" cy="38558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8202E807-14CC-8944-8AEA-E52282A49B6D}"/>
                  </a:ext>
                </a:extLst>
              </p:cNvPr>
              <p:cNvCxnSpPr/>
              <p:nvPr/>
            </p:nvCxnSpPr>
            <p:spPr>
              <a:xfrm>
                <a:off x="8497347" y="7213984"/>
                <a:ext cx="385580" cy="38558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73" name="Rectangle 72">
              <a:extLst>
                <a:ext uri="{FF2B5EF4-FFF2-40B4-BE49-F238E27FC236}">
                  <a16:creationId xmlns:a16="http://schemas.microsoft.com/office/drawing/2014/main" id="{EDE5A37C-0287-3243-846F-FED6E22C8021}"/>
                </a:ext>
              </a:extLst>
            </p:cNvPr>
            <p:cNvSpPr/>
            <p:nvPr/>
          </p:nvSpPr>
          <p:spPr>
            <a:xfrm>
              <a:off x="1718675" y="8491558"/>
              <a:ext cx="4369387" cy="1576390"/>
            </a:xfrm>
            <a:prstGeom prst="rect">
              <a:avLst/>
            </a:prstGeom>
            <a:solidFill>
              <a:schemeClr val="bg1"/>
            </a:solid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dirty="0">
                <a:solidFill>
                  <a:prstClr val="black"/>
                </a:solidFill>
              </a:endParaRPr>
            </a:p>
          </p:txBody>
        </p:sp>
        <p:sp>
          <p:nvSpPr>
            <p:cNvPr id="74" name="Text Box 2">
              <a:extLst>
                <a:ext uri="{FF2B5EF4-FFF2-40B4-BE49-F238E27FC236}">
                  <a16:creationId xmlns:a16="http://schemas.microsoft.com/office/drawing/2014/main" id="{9C38A982-9023-8D46-8EAF-5FD42BF888B3}"/>
                </a:ext>
              </a:extLst>
            </p:cNvPr>
            <p:cNvSpPr txBox="1">
              <a:spLocks noChangeArrowheads="1"/>
            </p:cNvSpPr>
            <p:nvPr/>
          </p:nvSpPr>
          <p:spPr bwMode="auto">
            <a:xfrm>
              <a:off x="2063456" y="9749407"/>
              <a:ext cx="3679022" cy="220425"/>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b="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Answer: -3</a:t>
              </a:r>
            </a:p>
          </p:txBody>
        </p:sp>
        <p:sp>
          <p:nvSpPr>
            <p:cNvPr id="75" name="Text Box 2">
              <a:extLst>
                <a:ext uri="{FF2B5EF4-FFF2-40B4-BE49-F238E27FC236}">
                  <a16:creationId xmlns:a16="http://schemas.microsoft.com/office/drawing/2014/main" id="{B7B8EFDC-F97F-1740-A1D2-539B848D02C5}"/>
                </a:ext>
              </a:extLst>
            </p:cNvPr>
            <p:cNvSpPr txBox="1">
              <a:spLocks noChangeArrowheads="1"/>
            </p:cNvSpPr>
            <p:nvPr/>
          </p:nvSpPr>
          <p:spPr bwMode="auto">
            <a:xfrm>
              <a:off x="1808147" y="8653531"/>
              <a:ext cx="1205413" cy="233415"/>
            </a:xfrm>
            <a:prstGeom prst="rect">
              <a:avLst/>
            </a:prstGeom>
            <a:noFill/>
            <a:ln w="9525">
              <a:noFill/>
              <a:miter lim="800000"/>
              <a:headEnd/>
              <a:tailEnd/>
            </a:ln>
          </p:spPr>
          <p:txBody>
            <a:bodyPr rot="0" vert="horz" wrap="square" lIns="91440" tIns="45720" rIns="91440" bIns="45720" anchor="ctr" anchorCtr="0">
              <a:noAutofit/>
            </a:bodyPr>
            <a:lstStyle/>
            <a:p>
              <a:pPr>
                <a:defRPr/>
              </a:pPr>
              <a:r>
                <a:rPr lang="en-US" sz="2400" b="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-5 + 2</a:t>
              </a:r>
            </a:p>
          </p:txBody>
        </p:sp>
        <p:sp>
          <p:nvSpPr>
            <p:cNvPr id="76" name="Rectangle 75">
              <a:extLst>
                <a:ext uri="{FF2B5EF4-FFF2-40B4-BE49-F238E27FC236}">
                  <a16:creationId xmlns:a16="http://schemas.microsoft.com/office/drawing/2014/main" id="{7E3DB619-C719-B148-9E68-AED9C666F955}"/>
                </a:ext>
              </a:extLst>
            </p:cNvPr>
            <p:cNvSpPr/>
            <p:nvPr/>
          </p:nvSpPr>
          <p:spPr>
            <a:xfrm>
              <a:off x="3432069" y="8851235"/>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679B0F18-CF1B-4F47-8955-3BA59AF68316}"/>
                </a:ext>
              </a:extLst>
            </p:cNvPr>
            <p:cNvSpPr/>
            <p:nvPr/>
          </p:nvSpPr>
          <p:spPr>
            <a:xfrm>
              <a:off x="3086834" y="8851235"/>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D84EA420-7AAA-994F-8A51-DBE578DEB6EE}"/>
                </a:ext>
              </a:extLst>
            </p:cNvPr>
            <p:cNvSpPr/>
            <p:nvPr/>
          </p:nvSpPr>
          <p:spPr>
            <a:xfrm>
              <a:off x="3771482" y="8851235"/>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 Box 2">
              <a:extLst>
                <a:ext uri="{FF2B5EF4-FFF2-40B4-BE49-F238E27FC236}">
                  <a16:creationId xmlns:a16="http://schemas.microsoft.com/office/drawing/2014/main" id="{BFBC55B0-6AAD-4449-A8A7-28E034149B87}"/>
                </a:ext>
              </a:extLst>
            </p:cNvPr>
            <p:cNvSpPr txBox="1">
              <a:spLocks noChangeArrowheads="1"/>
            </p:cNvSpPr>
            <p:nvPr/>
          </p:nvSpPr>
          <p:spPr bwMode="auto">
            <a:xfrm>
              <a:off x="2063456" y="9457958"/>
              <a:ext cx="3679022" cy="220425"/>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Cross our 2 zero pairs</a:t>
              </a:r>
            </a:p>
          </p:txBody>
        </p:sp>
        <p:sp>
          <p:nvSpPr>
            <p:cNvPr id="85" name="Rectangle 84">
              <a:extLst>
                <a:ext uri="{FF2B5EF4-FFF2-40B4-BE49-F238E27FC236}">
                  <a16:creationId xmlns:a16="http://schemas.microsoft.com/office/drawing/2014/main" id="{71FAC95F-9A68-0442-ABFE-B0CADADC67E1}"/>
                </a:ext>
              </a:extLst>
            </p:cNvPr>
            <p:cNvSpPr/>
            <p:nvPr/>
          </p:nvSpPr>
          <p:spPr>
            <a:xfrm>
              <a:off x="6080123" y="8491558"/>
              <a:ext cx="4369387" cy="1576390"/>
            </a:xfrm>
            <a:prstGeom prst="rect">
              <a:avLst/>
            </a:prstGeom>
            <a:solidFill>
              <a:schemeClr val="bg1"/>
            </a:solid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dirty="0">
                <a:solidFill>
                  <a:prstClr val="black"/>
                </a:solidFill>
              </a:endParaRPr>
            </a:p>
          </p:txBody>
        </p:sp>
        <p:sp>
          <p:nvSpPr>
            <p:cNvPr id="86" name="Text Box 2">
              <a:extLst>
                <a:ext uri="{FF2B5EF4-FFF2-40B4-BE49-F238E27FC236}">
                  <a16:creationId xmlns:a16="http://schemas.microsoft.com/office/drawing/2014/main" id="{DF1B08C9-16F9-5241-836B-D966F8751638}"/>
                </a:ext>
              </a:extLst>
            </p:cNvPr>
            <p:cNvSpPr txBox="1">
              <a:spLocks noChangeArrowheads="1"/>
            </p:cNvSpPr>
            <p:nvPr/>
          </p:nvSpPr>
          <p:spPr bwMode="auto">
            <a:xfrm>
              <a:off x="6424904" y="9749407"/>
              <a:ext cx="3679022" cy="220425"/>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b="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Answer: -7</a:t>
              </a:r>
            </a:p>
          </p:txBody>
        </p:sp>
        <p:sp>
          <p:nvSpPr>
            <p:cNvPr id="87" name="Text Box 2">
              <a:extLst>
                <a:ext uri="{FF2B5EF4-FFF2-40B4-BE49-F238E27FC236}">
                  <a16:creationId xmlns:a16="http://schemas.microsoft.com/office/drawing/2014/main" id="{4794B827-FB04-FD4E-8708-6CF596220C86}"/>
                </a:ext>
              </a:extLst>
            </p:cNvPr>
            <p:cNvSpPr txBox="1">
              <a:spLocks noChangeArrowheads="1"/>
            </p:cNvSpPr>
            <p:nvPr/>
          </p:nvSpPr>
          <p:spPr bwMode="auto">
            <a:xfrm>
              <a:off x="6169595" y="8653531"/>
              <a:ext cx="1205413" cy="233415"/>
            </a:xfrm>
            <a:prstGeom prst="rect">
              <a:avLst/>
            </a:prstGeom>
            <a:noFill/>
            <a:ln w="9525">
              <a:noFill/>
              <a:miter lim="800000"/>
              <a:headEnd/>
              <a:tailEnd/>
            </a:ln>
          </p:spPr>
          <p:txBody>
            <a:bodyPr rot="0" vert="horz" wrap="square" lIns="91440" tIns="45720" rIns="91440" bIns="45720" anchor="ctr" anchorCtr="0">
              <a:noAutofit/>
            </a:bodyPr>
            <a:lstStyle/>
            <a:p>
              <a:pPr>
                <a:defRPr/>
              </a:pPr>
              <a:r>
                <a:rPr lang="en-US" sz="2400" b="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-5 + -2</a:t>
              </a:r>
            </a:p>
          </p:txBody>
        </p:sp>
        <p:sp>
          <p:nvSpPr>
            <p:cNvPr id="91" name="Text Box 2">
              <a:extLst>
                <a:ext uri="{FF2B5EF4-FFF2-40B4-BE49-F238E27FC236}">
                  <a16:creationId xmlns:a16="http://schemas.microsoft.com/office/drawing/2014/main" id="{BAE93CD8-5DAF-4A44-A7E0-2839C941B0BA}"/>
                </a:ext>
              </a:extLst>
            </p:cNvPr>
            <p:cNvSpPr txBox="1">
              <a:spLocks noChangeArrowheads="1"/>
            </p:cNvSpPr>
            <p:nvPr/>
          </p:nvSpPr>
          <p:spPr bwMode="auto">
            <a:xfrm>
              <a:off x="6424904" y="9457958"/>
              <a:ext cx="3679022" cy="220425"/>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No zero pairs</a:t>
              </a:r>
            </a:p>
          </p:txBody>
        </p:sp>
        <p:sp>
          <p:nvSpPr>
            <p:cNvPr id="98" name="Rectangle 97">
              <a:extLst>
                <a:ext uri="{FF2B5EF4-FFF2-40B4-BE49-F238E27FC236}">
                  <a16:creationId xmlns:a16="http://schemas.microsoft.com/office/drawing/2014/main" id="{045B56E6-6549-2944-897C-4FD3468F768C}"/>
                </a:ext>
              </a:extLst>
            </p:cNvPr>
            <p:cNvSpPr/>
            <p:nvPr/>
          </p:nvSpPr>
          <p:spPr>
            <a:xfrm>
              <a:off x="4117940" y="8858044"/>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9D882604-6608-1C48-A527-6E0A959A377D}"/>
                </a:ext>
              </a:extLst>
            </p:cNvPr>
            <p:cNvSpPr/>
            <p:nvPr/>
          </p:nvSpPr>
          <p:spPr>
            <a:xfrm>
              <a:off x="4447210" y="8855286"/>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a:extLst>
                <a:ext uri="{FF2B5EF4-FFF2-40B4-BE49-F238E27FC236}">
                  <a16:creationId xmlns:a16="http://schemas.microsoft.com/office/drawing/2014/main" id="{C02DB9EA-715C-4F40-BC7C-77FFC144E1A0}"/>
                </a:ext>
              </a:extLst>
            </p:cNvPr>
            <p:cNvSpPr/>
            <p:nvPr/>
          </p:nvSpPr>
          <p:spPr>
            <a:xfrm>
              <a:off x="4546469" y="8910296"/>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E5DE57BD-88B8-034C-BFC9-29F0156505F3}"/>
                </a:ext>
              </a:extLst>
            </p:cNvPr>
            <p:cNvSpPr/>
            <p:nvPr/>
          </p:nvSpPr>
          <p:spPr>
            <a:xfrm>
              <a:off x="4201234" y="8912859"/>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2" name="Straight Connector 101">
              <a:extLst>
                <a:ext uri="{FF2B5EF4-FFF2-40B4-BE49-F238E27FC236}">
                  <a16:creationId xmlns:a16="http://schemas.microsoft.com/office/drawing/2014/main" id="{424F6FC6-D1DE-D641-99D9-511AB77DAC10}"/>
                </a:ext>
              </a:extLst>
            </p:cNvPr>
            <p:cNvCxnSpPr/>
            <p:nvPr/>
          </p:nvCxnSpPr>
          <p:spPr>
            <a:xfrm>
              <a:off x="4442672" y="8795203"/>
              <a:ext cx="385580" cy="38558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D5D1A14C-C08B-C749-81E2-2FB6F52CD66E}"/>
                </a:ext>
              </a:extLst>
            </p:cNvPr>
            <p:cNvCxnSpPr/>
            <p:nvPr/>
          </p:nvCxnSpPr>
          <p:spPr>
            <a:xfrm>
              <a:off x="4114667" y="8799614"/>
              <a:ext cx="385580" cy="38558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104" name="Rectangle 103">
              <a:extLst>
                <a:ext uri="{FF2B5EF4-FFF2-40B4-BE49-F238E27FC236}">
                  <a16:creationId xmlns:a16="http://schemas.microsoft.com/office/drawing/2014/main" id="{B70BF0E3-1EFD-924E-A965-AF8E4B383F60}"/>
                </a:ext>
              </a:extLst>
            </p:cNvPr>
            <p:cNvSpPr/>
            <p:nvPr/>
          </p:nvSpPr>
          <p:spPr>
            <a:xfrm>
              <a:off x="7806140" y="8673465"/>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84C8B581-DFC4-7E45-9783-2DE7FBC72725}"/>
                </a:ext>
              </a:extLst>
            </p:cNvPr>
            <p:cNvSpPr/>
            <p:nvPr/>
          </p:nvSpPr>
          <p:spPr>
            <a:xfrm>
              <a:off x="7460905" y="8673465"/>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a:extLst>
                <a:ext uri="{FF2B5EF4-FFF2-40B4-BE49-F238E27FC236}">
                  <a16:creationId xmlns:a16="http://schemas.microsoft.com/office/drawing/2014/main" id="{8A4D67AF-5585-0844-BD83-5287F16AF29A}"/>
                </a:ext>
              </a:extLst>
            </p:cNvPr>
            <p:cNvSpPr/>
            <p:nvPr/>
          </p:nvSpPr>
          <p:spPr>
            <a:xfrm>
              <a:off x="8490788" y="8673465"/>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a:extLst>
                <a:ext uri="{FF2B5EF4-FFF2-40B4-BE49-F238E27FC236}">
                  <a16:creationId xmlns:a16="http://schemas.microsoft.com/office/drawing/2014/main" id="{A0FF1EBF-7422-8E40-AF69-48DD5B2F26AB}"/>
                </a:ext>
              </a:extLst>
            </p:cNvPr>
            <p:cNvSpPr/>
            <p:nvPr/>
          </p:nvSpPr>
          <p:spPr>
            <a:xfrm>
              <a:off x="8145553" y="8673465"/>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a:extLst>
                <a:ext uri="{FF2B5EF4-FFF2-40B4-BE49-F238E27FC236}">
                  <a16:creationId xmlns:a16="http://schemas.microsoft.com/office/drawing/2014/main" id="{9314529B-7E92-F24D-A662-6A8B7DC0D99F}"/>
                </a:ext>
              </a:extLst>
            </p:cNvPr>
            <p:cNvSpPr/>
            <p:nvPr/>
          </p:nvSpPr>
          <p:spPr>
            <a:xfrm>
              <a:off x="8832636" y="8678846"/>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a:extLst>
                <a:ext uri="{FF2B5EF4-FFF2-40B4-BE49-F238E27FC236}">
                  <a16:creationId xmlns:a16="http://schemas.microsoft.com/office/drawing/2014/main" id="{FCCBF92D-AD35-9E44-8DAC-1309E30C49A9}"/>
                </a:ext>
              </a:extLst>
            </p:cNvPr>
            <p:cNvSpPr/>
            <p:nvPr/>
          </p:nvSpPr>
          <p:spPr>
            <a:xfrm>
              <a:off x="8832058" y="9027366"/>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FF182C41-E7EC-BE48-9119-16ACEF3B66E9}"/>
                </a:ext>
              </a:extLst>
            </p:cNvPr>
            <p:cNvSpPr/>
            <p:nvPr/>
          </p:nvSpPr>
          <p:spPr>
            <a:xfrm>
              <a:off x="8477588" y="9027366"/>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7" name="TextBox 56">
            <a:extLst>
              <a:ext uri="{FF2B5EF4-FFF2-40B4-BE49-F238E27FC236}">
                <a16:creationId xmlns:a16="http://schemas.microsoft.com/office/drawing/2014/main" id="{6320FA7B-1DC2-1F44-97F7-537AFF22AD53}"/>
              </a:ext>
            </a:extLst>
          </p:cNvPr>
          <p:cNvSpPr txBox="1"/>
          <p:nvPr/>
        </p:nvSpPr>
        <p:spPr>
          <a:xfrm>
            <a:off x="3569117" y="5908435"/>
            <a:ext cx="5656036" cy="584775"/>
          </a:xfrm>
          <a:prstGeom prst="rect">
            <a:avLst/>
          </a:prstGeom>
          <a:noFill/>
        </p:spPr>
        <p:txBody>
          <a:bodyPr wrap="none" rtlCol="0">
            <a:spAutoFit/>
          </a:bodyPr>
          <a:lstStyle/>
          <a:p>
            <a:r>
              <a:rPr lang="en-US" sz="1400" dirty="0"/>
              <a:t>These images are adapted from TransMath® (Woodward and Stroh, 2015).</a:t>
            </a:r>
          </a:p>
          <a:p>
            <a:endParaRPr lang="en-US" dirty="0"/>
          </a:p>
        </p:txBody>
      </p:sp>
    </p:spTree>
    <p:extLst>
      <p:ext uri="{BB962C8B-B14F-4D97-AF65-F5344CB8AC3E}">
        <p14:creationId xmlns:p14="http://schemas.microsoft.com/office/powerpoint/2010/main" val="21747965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4" name="Group 123">
            <a:extLst>
              <a:ext uri="{FF2B5EF4-FFF2-40B4-BE49-F238E27FC236}">
                <a16:creationId xmlns:a16="http://schemas.microsoft.com/office/drawing/2014/main" id="{048376CF-59DE-1644-9C63-F89C8C07C2B6}"/>
              </a:ext>
            </a:extLst>
          </p:cNvPr>
          <p:cNvGrpSpPr/>
          <p:nvPr/>
        </p:nvGrpSpPr>
        <p:grpSpPr>
          <a:xfrm>
            <a:off x="2095088" y="2536047"/>
            <a:ext cx="8001824" cy="3013013"/>
            <a:chOff x="2020630" y="5795803"/>
            <a:chExt cx="8001824" cy="3013013"/>
          </a:xfrm>
        </p:grpSpPr>
        <p:sp>
          <p:nvSpPr>
            <p:cNvPr id="8" name="Rectangle 7">
              <a:extLst>
                <a:ext uri="{FF2B5EF4-FFF2-40B4-BE49-F238E27FC236}">
                  <a16:creationId xmlns:a16="http://schemas.microsoft.com/office/drawing/2014/main" id="{B3DC8101-5554-094E-A9F1-9FE662E3ED11}"/>
                </a:ext>
              </a:extLst>
            </p:cNvPr>
            <p:cNvSpPr/>
            <p:nvPr/>
          </p:nvSpPr>
          <p:spPr>
            <a:xfrm>
              <a:off x="2020630" y="5795803"/>
              <a:ext cx="8001824" cy="3013013"/>
            </a:xfrm>
            <a:prstGeom prst="rect">
              <a:avLst/>
            </a:prstGeom>
            <a:solidFill>
              <a:schemeClr val="bg1"/>
            </a:solid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dirty="0">
                <a:solidFill>
                  <a:prstClr val="black"/>
                </a:solidFill>
              </a:endParaRPr>
            </a:p>
          </p:txBody>
        </p:sp>
        <p:sp>
          <p:nvSpPr>
            <p:cNvPr id="37" name="TextBox 36">
              <a:extLst>
                <a:ext uri="{FF2B5EF4-FFF2-40B4-BE49-F238E27FC236}">
                  <a16:creationId xmlns:a16="http://schemas.microsoft.com/office/drawing/2014/main" id="{602605D0-C162-294A-AE8D-F497654728A5}"/>
                </a:ext>
              </a:extLst>
            </p:cNvPr>
            <p:cNvSpPr txBox="1"/>
            <p:nvPr/>
          </p:nvSpPr>
          <p:spPr>
            <a:xfrm>
              <a:off x="2197836" y="8338499"/>
              <a:ext cx="5048778" cy="277000"/>
            </a:xfrm>
            <a:prstGeom prst="rect">
              <a:avLst/>
            </a:prstGeom>
            <a:noFill/>
          </p:spPr>
          <p:txBody>
            <a:bodyPr wrap="square" rtlCol="0">
              <a:spAutoFit/>
            </a:bodyPr>
            <a:lstStyle/>
            <a:p>
              <a:r>
                <a:rPr lang="en-US" sz="1200" b="1" dirty="0">
                  <a:latin typeface="Cambria Math" panose="02040503050406030204" pitchFamily="18" charset="0"/>
                  <a:ea typeface="Cambria Math" panose="02040503050406030204" pitchFamily="18" charset="0"/>
                  <a:cs typeface="Cambay Devanagari" pitchFamily="2" charset="77"/>
                </a:rPr>
                <a:t>Answer: -200 +68 = -132</a:t>
              </a:r>
            </a:p>
          </p:txBody>
        </p:sp>
        <p:cxnSp>
          <p:nvCxnSpPr>
            <p:cNvPr id="38" name="Straight Arrow Connector 37">
              <a:extLst>
                <a:ext uri="{FF2B5EF4-FFF2-40B4-BE49-F238E27FC236}">
                  <a16:creationId xmlns:a16="http://schemas.microsoft.com/office/drawing/2014/main" id="{CDC337B5-2079-2445-84BA-2E013E0F11DD}"/>
                </a:ext>
              </a:extLst>
            </p:cNvPr>
            <p:cNvCxnSpPr>
              <a:cxnSpLocks/>
            </p:cNvCxnSpPr>
            <p:nvPr/>
          </p:nvCxnSpPr>
          <p:spPr>
            <a:xfrm>
              <a:off x="2401455" y="7545429"/>
              <a:ext cx="7241309" cy="0"/>
            </a:xfrm>
            <a:prstGeom prst="straightConnector1">
              <a:avLst/>
            </a:prstGeom>
            <a:noFill/>
            <a:ln w="12700" cap="flat" cmpd="sng" algn="ctr">
              <a:solidFill>
                <a:sysClr val="windowText" lastClr="000000"/>
              </a:solidFill>
              <a:prstDash val="solid"/>
              <a:miter lim="800000"/>
              <a:headEnd type="triangle"/>
              <a:tailEnd type="triangle"/>
            </a:ln>
            <a:effectLst/>
          </p:spPr>
        </p:cxnSp>
        <p:cxnSp>
          <p:nvCxnSpPr>
            <p:cNvPr id="39" name="Straight Connector 38">
              <a:extLst>
                <a:ext uri="{FF2B5EF4-FFF2-40B4-BE49-F238E27FC236}">
                  <a16:creationId xmlns:a16="http://schemas.microsoft.com/office/drawing/2014/main" id="{1CD987C7-A291-0A4F-9991-84BB4AD58E1B}"/>
                </a:ext>
              </a:extLst>
            </p:cNvPr>
            <p:cNvCxnSpPr>
              <a:cxnSpLocks/>
            </p:cNvCxnSpPr>
            <p:nvPr/>
          </p:nvCxnSpPr>
          <p:spPr>
            <a:xfrm>
              <a:off x="2799200" y="7455624"/>
              <a:ext cx="0" cy="179610"/>
            </a:xfrm>
            <a:prstGeom prst="line">
              <a:avLst/>
            </a:prstGeom>
            <a:noFill/>
            <a:ln w="12700" cap="flat" cmpd="sng" algn="ctr">
              <a:solidFill>
                <a:sysClr val="windowText" lastClr="000000"/>
              </a:solidFill>
              <a:prstDash val="solid"/>
              <a:miter lim="800000"/>
            </a:ln>
            <a:effectLst/>
          </p:spPr>
        </p:cxnSp>
        <p:sp>
          <p:nvSpPr>
            <p:cNvPr id="43" name="Text Box 2">
              <a:extLst>
                <a:ext uri="{FF2B5EF4-FFF2-40B4-BE49-F238E27FC236}">
                  <a16:creationId xmlns:a16="http://schemas.microsoft.com/office/drawing/2014/main" id="{FDDC2ED8-93CF-2147-A721-8E7620DB6B6D}"/>
                </a:ext>
              </a:extLst>
            </p:cNvPr>
            <p:cNvSpPr txBox="1">
              <a:spLocks noChangeArrowheads="1"/>
            </p:cNvSpPr>
            <p:nvPr/>
          </p:nvSpPr>
          <p:spPr bwMode="auto">
            <a:xfrm>
              <a:off x="2538074" y="7594445"/>
              <a:ext cx="513002"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srgbClr val="C00000"/>
                  </a:solidFill>
                  <a:latin typeface="Cambria Math" panose="02040503050406030204" pitchFamily="18" charset="0"/>
                  <a:ea typeface="Cambria Math" panose="02040503050406030204" pitchFamily="18" charset="0"/>
                  <a:cs typeface="Times New Roman" panose="02020603050405020304" pitchFamily="18" charset="0"/>
                </a:rPr>
                <a:t>-200</a:t>
              </a:r>
            </a:p>
          </p:txBody>
        </p:sp>
        <p:cxnSp>
          <p:nvCxnSpPr>
            <p:cNvPr id="46" name="Straight Connector 45">
              <a:extLst>
                <a:ext uri="{FF2B5EF4-FFF2-40B4-BE49-F238E27FC236}">
                  <a16:creationId xmlns:a16="http://schemas.microsoft.com/office/drawing/2014/main" id="{E058890B-D9C8-EC42-8365-1AF8265FA00E}"/>
                </a:ext>
              </a:extLst>
            </p:cNvPr>
            <p:cNvCxnSpPr>
              <a:cxnSpLocks/>
            </p:cNvCxnSpPr>
            <p:nvPr/>
          </p:nvCxnSpPr>
          <p:spPr>
            <a:xfrm>
              <a:off x="6029774" y="7455624"/>
              <a:ext cx="0" cy="179610"/>
            </a:xfrm>
            <a:prstGeom prst="line">
              <a:avLst/>
            </a:prstGeom>
            <a:noFill/>
            <a:ln w="12700" cap="flat" cmpd="sng" algn="ctr">
              <a:solidFill>
                <a:sysClr val="windowText" lastClr="000000"/>
              </a:solidFill>
              <a:prstDash val="solid"/>
              <a:miter lim="800000"/>
            </a:ln>
            <a:effectLst/>
          </p:spPr>
        </p:cxnSp>
        <p:sp>
          <p:nvSpPr>
            <p:cNvPr id="53" name="Text Box 2">
              <a:extLst>
                <a:ext uri="{FF2B5EF4-FFF2-40B4-BE49-F238E27FC236}">
                  <a16:creationId xmlns:a16="http://schemas.microsoft.com/office/drawing/2014/main" id="{C2EE7238-6B84-0442-9350-93E9159F8DFA}"/>
                </a:ext>
              </a:extLst>
            </p:cNvPr>
            <p:cNvSpPr txBox="1">
              <a:spLocks noChangeArrowheads="1"/>
            </p:cNvSpPr>
            <p:nvPr/>
          </p:nvSpPr>
          <p:spPr bwMode="auto">
            <a:xfrm>
              <a:off x="5851153" y="7594445"/>
              <a:ext cx="341912"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0</a:t>
              </a:r>
            </a:p>
          </p:txBody>
        </p:sp>
        <p:sp>
          <p:nvSpPr>
            <p:cNvPr id="54" name="Text Box 2">
              <a:extLst>
                <a:ext uri="{FF2B5EF4-FFF2-40B4-BE49-F238E27FC236}">
                  <a16:creationId xmlns:a16="http://schemas.microsoft.com/office/drawing/2014/main" id="{A68EF1FB-6630-EB49-9F1B-DBEEC92CF6A9}"/>
                </a:ext>
              </a:extLst>
            </p:cNvPr>
            <p:cNvSpPr txBox="1">
              <a:spLocks noChangeArrowheads="1"/>
            </p:cNvSpPr>
            <p:nvPr/>
          </p:nvSpPr>
          <p:spPr bwMode="auto">
            <a:xfrm>
              <a:off x="3679748" y="7594445"/>
              <a:ext cx="489616"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srgbClr val="C00000"/>
                  </a:solidFill>
                  <a:latin typeface="Cambria Math" panose="02040503050406030204" pitchFamily="18" charset="0"/>
                  <a:ea typeface="Cambria Math" panose="02040503050406030204" pitchFamily="18" charset="0"/>
                  <a:cs typeface="Times New Roman" panose="02020603050405020304" pitchFamily="18" charset="0"/>
                </a:rPr>
                <a:t>-132</a:t>
              </a:r>
            </a:p>
          </p:txBody>
        </p:sp>
        <p:sp>
          <p:nvSpPr>
            <p:cNvPr id="55" name="Text Box 2">
              <a:extLst>
                <a:ext uri="{FF2B5EF4-FFF2-40B4-BE49-F238E27FC236}">
                  <a16:creationId xmlns:a16="http://schemas.microsoft.com/office/drawing/2014/main" id="{36130FFA-08B7-464F-8C09-A2A0F0F36601}"/>
                </a:ext>
              </a:extLst>
            </p:cNvPr>
            <p:cNvSpPr txBox="1">
              <a:spLocks noChangeArrowheads="1"/>
            </p:cNvSpPr>
            <p:nvPr/>
          </p:nvSpPr>
          <p:spPr bwMode="auto">
            <a:xfrm>
              <a:off x="3296473" y="7594445"/>
              <a:ext cx="489617"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srgbClr val="C00000"/>
                  </a:solidFill>
                  <a:latin typeface="Cambria Math" panose="02040503050406030204" pitchFamily="18" charset="0"/>
                  <a:ea typeface="Cambria Math" panose="02040503050406030204" pitchFamily="18" charset="0"/>
                  <a:cs typeface="Times New Roman" panose="02020603050405020304" pitchFamily="18" charset="0"/>
                </a:rPr>
                <a:t>-140</a:t>
              </a:r>
            </a:p>
          </p:txBody>
        </p:sp>
        <p:sp>
          <p:nvSpPr>
            <p:cNvPr id="62" name="Text Box 2">
              <a:extLst>
                <a:ext uri="{FF2B5EF4-FFF2-40B4-BE49-F238E27FC236}">
                  <a16:creationId xmlns:a16="http://schemas.microsoft.com/office/drawing/2014/main" id="{ABE567C1-3C57-DB4D-ABBF-5067F9BBB5AA}"/>
                </a:ext>
              </a:extLst>
            </p:cNvPr>
            <p:cNvSpPr txBox="1">
              <a:spLocks noChangeArrowheads="1"/>
            </p:cNvSpPr>
            <p:nvPr/>
          </p:nvSpPr>
          <p:spPr bwMode="auto">
            <a:xfrm>
              <a:off x="2197836" y="6013675"/>
              <a:ext cx="3340941" cy="233415"/>
            </a:xfrm>
            <a:prstGeom prst="rect">
              <a:avLst/>
            </a:prstGeom>
            <a:noFill/>
            <a:ln w="9525">
              <a:noFill/>
              <a:miter lim="800000"/>
              <a:headEnd/>
              <a:tailEnd/>
            </a:ln>
          </p:spPr>
          <p:txBody>
            <a:bodyPr rot="0" vert="horz" wrap="square" lIns="91440" tIns="45720" rIns="91440" bIns="45720" anchor="ctr" anchorCtr="0">
              <a:noAutofit/>
            </a:bodyPr>
            <a:lstStyle/>
            <a:p>
              <a:pPr>
                <a:defRPr/>
              </a:pPr>
              <a:r>
                <a:rPr lang="en-US" sz="2400" b="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Solve -200 + 68</a:t>
              </a:r>
            </a:p>
          </p:txBody>
        </p:sp>
        <p:cxnSp>
          <p:nvCxnSpPr>
            <p:cNvPr id="94" name="Straight Connector 93">
              <a:extLst>
                <a:ext uri="{FF2B5EF4-FFF2-40B4-BE49-F238E27FC236}">
                  <a16:creationId xmlns:a16="http://schemas.microsoft.com/office/drawing/2014/main" id="{400430E6-622C-0E40-970C-DA42F8423880}"/>
                </a:ext>
              </a:extLst>
            </p:cNvPr>
            <p:cNvCxnSpPr>
              <a:cxnSpLocks/>
            </p:cNvCxnSpPr>
            <p:nvPr/>
          </p:nvCxnSpPr>
          <p:spPr>
            <a:xfrm flipV="1">
              <a:off x="6032771" y="6702074"/>
              <a:ext cx="0" cy="703755"/>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C5A5E6D0-9C5B-9740-8D5C-C90F1FF6BB04}"/>
                </a:ext>
              </a:extLst>
            </p:cNvPr>
            <p:cNvCxnSpPr>
              <a:cxnSpLocks/>
            </p:cNvCxnSpPr>
            <p:nvPr/>
          </p:nvCxnSpPr>
          <p:spPr>
            <a:xfrm flipH="1">
              <a:off x="2794575" y="6702074"/>
              <a:ext cx="3252122"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7" name="Straight Arrow Connector 106">
              <a:extLst>
                <a:ext uri="{FF2B5EF4-FFF2-40B4-BE49-F238E27FC236}">
                  <a16:creationId xmlns:a16="http://schemas.microsoft.com/office/drawing/2014/main" id="{C8379900-A3F4-5847-B810-1106F86E4C0B}"/>
                </a:ext>
              </a:extLst>
            </p:cNvPr>
            <p:cNvCxnSpPr>
              <a:cxnSpLocks/>
            </p:cNvCxnSpPr>
            <p:nvPr/>
          </p:nvCxnSpPr>
          <p:spPr>
            <a:xfrm>
              <a:off x="2803858" y="6702074"/>
              <a:ext cx="0" cy="73249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09" name="Text Box 2">
              <a:extLst>
                <a:ext uri="{FF2B5EF4-FFF2-40B4-BE49-F238E27FC236}">
                  <a16:creationId xmlns:a16="http://schemas.microsoft.com/office/drawing/2014/main" id="{EFA430B1-BCAB-494E-8240-A4149AD28BA7}"/>
                </a:ext>
              </a:extLst>
            </p:cNvPr>
            <p:cNvSpPr txBox="1">
              <a:spLocks noChangeArrowheads="1"/>
            </p:cNvSpPr>
            <p:nvPr/>
          </p:nvSpPr>
          <p:spPr bwMode="auto">
            <a:xfrm>
              <a:off x="4161814" y="6400389"/>
              <a:ext cx="513002"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srgbClr val="C00000"/>
                  </a:solidFill>
                  <a:latin typeface="Cambria Math" panose="02040503050406030204" pitchFamily="18" charset="0"/>
                  <a:ea typeface="Cambria Math" panose="02040503050406030204" pitchFamily="18" charset="0"/>
                  <a:cs typeface="Times New Roman" panose="02020603050405020304" pitchFamily="18" charset="0"/>
                </a:rPr>
                <a:t>-200</a:t>
              </a:r>
            </a:p>
          </p:txBody>
        </p:sp>
        <p:grpSp>
          <p:nvGrpSpPr>
            <p:cNvPr id="112" name="Group 111">
              <a:extLst>
                <a:ext uri="{FF2B5EF4-FFF2-40B4-BE49-F238E27FC236}">
                  <a16:creationId xmlns:a16="http://schemas.microsoft.com/office/drawing/2014/main" id="{AFD64DEA-4998-0F47-A273-35C7FE247ED3}"/>
                </a:ext>
              </a:extLst>
            </p:cNvPr>
            <p:cNvGrpSpPr/>
            <p:nvPr/>
          </p:nvGrpSpPr>
          <p:grpSpPr>
            <a:xfrm flipH="1">
              <a:off x="2859482" y="7259477"/>
              <a:ext cx="713475" cy="246219"/>
              <a:chOff x="2946975" y="7340745"/>
              <a:chExt cx="713475" cy="246219"/>
            </a:xfrm>
          </p:grpSpPr>
          <p:cxnSp>
            <p:nvCxnSpPr>
              <p:cNvPr id="110" name="Straight Connector 109">
                <a:extLst>
                  <a:ext uri="{FF2B5EF4-FFF2-40B4-BE49-F238E27FC236}">
                    <a16:creationId xmlns:a16="http://schemas.microsoft.com/office/drawing/2014/main" id="{4473EA62-4181-4741-B8C1-DD74E4165A89}"/>
                  </a:ext>
                </a:extLst>
              </p:cNvPr>
              <p:cNvCxnSpPr>
                <a:cxnSpLocks/>
              </p:cNvCxnSpPr>
              <p:nvPr/>
            </p:nvCxnSpPr>
            <p:spPr>
              <a:xfrm flipH="1">
                <a:off x="2946975" y="7340745"/>
                <a:ext cx="713475"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1" name="Straight Arrow Connector 110">
                <a:extLst>
                  <a:ext uri="{FF2B5EF4-FFF2-40B4-BE49-F238E27FC236}">
                    <a16:creationId xmlns:a16="http://schemas.microsoft.com/office/drawing/2014/main" id="{2C384EBD-0696-794A-B2A1-37DF22A204B0}"/>
                  </a:ext>
                </a:extLst>
              </p:cNvPr>
              <p:cNvCxnSpPr>
                <a:cxnSpLocks/>
              </p:cNvCxnSpPr>
              <p:nvPr/>
            </p:nvCxnSpPr>
            <p:spPr>
              <a:xfrm flipH="1">
                <a:off x="2956258" y="7340745"/>
                <a:ext cx="0" cy="246219"/>
              </a:xfrm>
              <a:prstGeom prst="straightConnector1">
                <a:avLst/>
              </a:prstGeom>
              <a:ln w="28575">
                <a:solidFill>
                  <a:srgbClr val="FFC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15" name="Group 114">
              <a:extLst>
                <a:ext uri="{FF2B5EF4-FFF2-40B4-BE49-F238E27FC236}">
                  <a16:creationId xmlns:a16="http://schemas.microsoft.com/office/drawing/2014/main" id="{8C6279AF-765B-5F49-A76A-9F0E75395135}"/>
                </a:ext>
              </a:extLst>
            </p:cNvPr>
            <p:cNvGrpSpPr/>
            <p:nvPr/>
          </p:nvGrpSpPr>
          <p:grpSpPr>
            <a:xfrm flipH="1">
              <a:off x="3620601" y="7258562"/>
              <a:ext cx="318565" cy="246219"/>
              <a:chOff x="2946975" y="7340745"/>
              <a:chExt cx="318565" cy="246219"/>
            </a:xfrm>
          </p:grpSpPr>
          <p:cxnSp>
            <p:nvCxnSpPr>
              <p:cNvPr id="116" name="Straight Connector 115">
                <a:extLst>
                  <a:ext uri="{FF2B5EF4-FFF2-40B4-BE49-F238E27FC236}">
                    <a16:creationId xmlns:a16="http://schemas.microsoft.com/office/drawing/2014/main" id="{D0BA7E00-3615-BF45-AB5B-9D9C4281B09F}"/>
                  </a:ext>
                </a:extLst>
              </p:cNvPr>
              <p:cNvCxnSpPr>
                <a:cxnSpLocks/>
              </p:cNvCxnSpPr>
              <p:nvPr/>
            </p:nvCxnSpPr>
            <p:spPr>
              <a:xfrm flipH="1">
                <a:off x="2946975" y="7340745"/>
                <a:ext cx="318565"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7" name="Straight Arrow Connector 116">
                <a:extLst>
                  <a:ext uri="{FF2B5EF4-FFF2-40B4-BE49-F238E27FC236}">
                    <a16:creationId xmlns:a16="http://schemas.microsoft.com/office/drawing/2014/main" id="{276AC14D-C358-F847-A8BB-617424AD858D}"/>
                  </a:ext>
                </a:extLst>
              </p:cNvPr>
              <p:cNvCxnSpPr>
                <a:cxnSpLocks/>
              </p:cNvCxnSpPr>
              <p:nvPr/>
            </p:nvCxnSpPr>
            <p:spPr>
              <a:xfrm flipH="1">
                <a:off x="2956258" y="7340745"/>
                <a:ext cx="0" cy="246219"/>
              </a:xfrm>
              <a:prstGeom prst="straightConnector1">
                <a:avLst/>
              </a:prstGeom>
              <a:ln w="28575">
                <a:solidFill>
                  <a:srgbClr val="FFC000"/>
                </a:solidFill>
                <a:tailEnd type="triangle"/>
              </a:ln>
            </p:spPr>
            <p:style>
              <a:lnRef idx="1">
                <a:schemeClr val="accent1"/>
              </a:lnRef>
              <a:fillRef idx="0">
                <a:schemeClr val="accent1"/>
              </a:fillRef>
              <a:effectRef idx="0">
                <a:schemeClr val="accent1"/>
              </a:effectRef>
              <a:fontRef idx="minor">
                <a:schemeClr val="tx1"/>
              </a:fontRef>
            </p:style>
          </p:cxnSp>
        </p:grpSp>
        <p:sp>
          <p:nvSpPr>
            <p:cNvPr id="119" name="Text Box 2">
              <a:extLst>
                <a:ext uri="{FF2B5EF4-FFF2-40B4-BE49-F238E27FC236}">
                  <a16:creationId xmlns:a16="http://schemas.microsoft.com/office/drawing/2014/main" id="{0E93E827-01E7-8B4E-9695-695BD78DD168}"/>
                </a:ext>
              </a:extLst>
            </p:cNvPr>
            <p:cNvSpPr txBox="1">
              <a:spLocks noChangeArrowheads="1"/>
            </p:cNvSpPr>
            <p:nvPr/>
          </p:nvSpPr>
          <p:spPr bwMode="auto">
            <a:xfrm>
              <a:off x="2955077" y="6957328"/>
              <a:ext cx="513002"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srgbClr val="FFC000"/>
                  </a:solidFill>
                  <a:latin typeface="Cambria Math" panose="02040503050406030204" pitchFamily="18" charset="0"/>
                  <a:ea typeface="Cambria Math" panose="02040503050406030204" pitchFamily="18" charset="0"/>
                  <a:cs typeface="Times New Roman" panose="02020603050405020304" pitchFamily="18" charset="0"/>
                </a:rPr>
                <a:t>+60</a:t>
              </a:r>
            </a:p>
          </p:txBody>
        </p:sp>
        <p:sp>
          <p:nvSpPr>
            <p:cNvPr id="120" name="Text Box 2">
              <a:extLst>
                <a:ext uri="{FF2B5EF4-FFF2-40B4-BE49-F238E27FC236}">
                  <a16:creationId xmlns:a16="http://schemas.microsoft.com/office/drawing/2014/main" id="{84C4619A-EB29-5149-B6C2-31EC02E9D529}"/>
                </a:ext>
              </a:extLst>
            </p:cNvPr>
            <p:cNvSpPr txBox="1">
              <a:spLocks noChangeArrowheads="1"/>
            </p:cNvSpPr>
            <p:nvPr/>
          </p:nvSpPr>
          <p:spPr bwMode="auto">
            <a:xfrm>
              <a:off x="3523382" y="6957328"/>
              <a:ext cx="513002"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srgbClr val="FFC000"/>
                  </a:solidFill>
                  <a:latin typeface="Cambria Math" panose="02040503050406030204" pitchFamily="18" charset="0"/>
                  <a:ea typeface="Cambria Math" panose="02040503050406030204" pitchFamily="18" charset="0"/>
                  <a:cs typeface="Times New Roman" panose="02020603050405020304" pitchFamily="18" charset="0"/>
                </a:rPr>
                <a:t>+8</a:t>
              </a:r>
            </a:p>
          </p:txBody>
        </p:sp>
        <p:sp>
          <p:nvSpPr>
            <p:cNvPr id="121" name="Text Box 2">
              <a:extLst>
                <a:ext uri="{FF2B5EF4-FFF2-40B4-BE49-F238E27FC236}">
                  <a16:creationId xmlns:a16="http://schemas.microsoft.com/office/drawing/2014/main" id="{54333EEA-9509-AB4C-921D-4F92E3CC53DD}"/>
                </a:ext>
              </a:extLst>
            </p:cNvPr>
            <p:cNvSpPr txBox="1">
              <a:spLocks noChangeArrowheads="1"/>
            </p:cNvSpPr>
            <p:nvPr/>
          </p:nvSpPr>
          <p:spPr bwMode="auto">
            <a:xfrm>
              <a:off x="4525892" y="7937627"/>
              <a:ext cx="1002579"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srgbClr val="00B0F0"/>
                  </a:solidFill>
                  <a:latin typeface="Cambria Math" panose="02040503050406030204" pitchFamily="18" charset="0"/>
                  <a:ea typeface="Cambria Math" panose="02040503050406030204" pitchFamily="18" charset="0"/>
                  <a:cs typeface="Times New Roman" panose="02020603050405020304" pitchFamily="18" charset="0"/>
                </a:rPr>
                <a:t>The answer</a:t>
              </a:r>
            </a:p>
          </p:txBody>
        </p:sp>
        <p:cxnSp>
          <p:nvCxnSpPr>
            <p:cNvPr id="123" name="Straight Arrow Connector 122">
              <a:extLst>
                <a:ext uri="{FF2B5EF4-FFF2-40B4-BE49-F238E27FC236}">
                  <a16:creationId xmlns:a16="http://schemas.microsoft.com/office/drawing/2014/main" id="{0E6153F1-D7B8-DC49-BA4E-D31CCA43B83F}"/>
                </a:ext>
              </a:extLst>
            </p:cNvPr>
            <p:cNvCxnSpPr/>
            <p:nvPr/>
          </p:nvCxnSpPr>
          <p:spPr>
            <a:xfrm flipH="1" flipV="1">
              <a:off x="4143961" y="7795314"/>
              <a:ext cx="454934" cy="199253"/>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FD6F15AD-1273-C345-B0BD-B406AC18C500}"/>
              </a:ext>
            </a:extLst>
          </p:cNvPr>
          <p:cNvSpPr>
            <a:spLocks noGrp="1"/>
          </p:cNvSpPr>
          <p:nvPr>
            <p:ph type="title"/>
          </p:nvPr>
        </p:nvSpPr>
        <p:spPr/>
        <p:txBody>
          <a:bodyPr/>
          <a:lstStyle/>
          <a:p>
            <a:r>
              <a:rPr lang="en-US" dirty="0"/>
              <a:t>Adding &amp; Subtracting Positive &amp; Negative Integers</a:t>
            </a:r>
          </a:p>
        </p:txBody>
      </p:sp>
      <p:sp>
        <p:nvSpPr>
          <p:cNvPr id="3" name="Content Placeholder 2">
            <a:extLst>
              <a:ext uri="{FF2B5EF4-FFF2-40B4-BE49-F238E27FC236}">
                <a16:creationId xmlns:a16="http://schemas.microsoft.com/office/drawing/2014/main" id="{A6EF5DF2-D41A-2B46-8212-9B0247AFCCB3}"/>
              </a:ext>
            </a:extLst>
          </p:cNvPr>
          <p:cNvSpPr>
            <a:spLocks noGrp="1"/>
          </p:cNvSpPr>
          <p:nvPr>
            <p:ph idx="1"/>
          </p:nvPr>
        </p:nvSpPr>
        <p:spPr>
          <a:xfrm>
            <a:off x="1280160" y="1602869"/>
            <a:ext cx="9758720" cy="4543076"/>
          </a:xfrm>
        </p:spPr>
        <p:txBody>
          <a:bodyPr>
            <a:normAutofit/>
          </a:bodyPr>
          <a:lstStyle/>
          <a:p>
            <a:pPr marL="0" indent="0" algn="ctr">
              <a:lnSpc>
                <a:spcPct val="120000"/>
              </a:lnSpc>
              <a:spcBef>
                <a:spcPts val="0"/>
              </a:spcBef>
              <a:buNone/>
            </a:pPr>
            <a:r>
              <a:rPr lang="en-US" u="sng" dirty="0">
                <a:solidFill>
                  <a:schemeClr val="tx1"/>
                </a:solidFill>
              </a:rPr>
              <a:t>Adding and Subtracting Large Integers </a:t>
            </a:r>
            <a:endParaRPr lang="en-US" dirty="0">
              <a:solidFill>
                <a:schemeClr val="tx1"/>
              </a:solidFill>
            </a:endParaRPr>
          </a:p>
        </p:txBody>
      </p:sp>
      <p:sp>
        <p:nvSpPr>
          <p:cNvPr id="4" name="Slide Number Placeholder 3">
            <a:extLst>
              <a:ext uri="{FF2B5EF4-FFF2-40B4-BE49-F238E27FC236}">
                <a16:creationId xmlns:a16="http://schemas.microsoft.com/office/drawing/2014/main" id="{8241C2F0-A103-4D7A-9B6A-A476844790FB}"/>
              </a:ext>
            </a:extLst>
          </p:cNvPr>
          <p:cNvSpPr>
            <a:spLocks noGrp="1"/>
          </p:cNvSpPr>
          <p:nvPr>
            <p:ph type="sldNum" sz="quarter" idx="12"/>
          </p:nvPr>
        </p:nvSpPr>
        <p:spPr/>
        <p:txBody>
          <a:bodyPr/>
          <a:lstStyle/>
          <a:p>
            <a:fld id="{C2926BDF-0A3D-4892-9CBE-21B5FA37E613}" type="slidenum">
              <a:rPr lang="en-US" smtClean="0"/>
              <a:t>34</a:t>
            </a:fld>
            <a:endParaRPr lang="en-US"/>
          </a:p>
        </p:txBody>
      </p:sp>
      <p:sp>
        <p:nvSpPr>
          <p:cNvPr id="31" name="TextBox 30">
            <a:extLst>
              <a:ext uri="{FF2B5EF4-FFF2-40B4-BE49-F238E27FC236}">
                <a16:creationId xmlns:a16="http://schemas.microsoft.com/office/drawing/2014/main" id="{950E170F-5366-C041-905C-59C724E4A541}"/>
              </a:ext>
            </a:extLst>
          </p:cNvPr>
          <p:cNvSpPr txBox="1"/>
          <p:nvPr/>
        </p:nvSpPr>
        <p:spPr>
          <a:xfrm>
            <a:off x="3569117" y="5908435"/>
            <a:ext cx="5656036" cy="584775"/>
          </a:xfrm>
          <a:prstGeom prst="rect">
            <a:avLst/>
          </a:prstGeom>
          <a:noFill/>
        </p:spPr>
        <p:txBody>
          <a:bodyPr wrap="none" rtlCol="0">
            <a:spAutoFit/>
          </a:bodyPr>
          <a:lstStyle/>
          <a:p>
            <a:r>
              <a:rPr lang="en-US" sz="1400" dirty="0"/>
              <a:t>These images are adapted from TransMath® (Woodward and Stroh, 2015).</a:t>
            </a:r>
          </a:p>
          <a:p>
            <a:endParaRPr lang="en-US" dirty="0"/>
          </a:p>
        </p:txBody>
      </p:sp>
    </p:spTree>
    <p:extLst>
      <p:ext uri="{BB962C8B-B14F-4D97-AF65-F5344CB8AC3E}">
        <p14:creationId xmlns:p14="http://schemas.microsoft.com/office/powerpoint/2010/main" val="471214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F15AD-1273-C345-B0BD-B406AC18C500}"/>
              </a:ext>
            </a:extLst>
          </p:cNvPr>
          <p:cNvSpPr>
            <a:spLocks noGrp="1"/>
          </p:cNvSpPr>
          <p:nvPr>
            <p:ph type="title"/>
          </p:nvPr>
        </p:nvSpPr>
        <p:spPr>
          <a:xfrm>
            <a:off x="838200" y="365125"/>
            <a:ext cx="10515600" cy="1091535"/>
          </a:xfrm>
        </p:spPr>
        <p:txBody>
          <a:bodyPr/>
          <a:lstStyle/>
          <a:p>
            <a:pPr algn="ctr"/>
            <a:r>
              <a:rPr lang="en-US" dirty="0"/>
              <a:t>Algebra Tiles Representations</a:t>
            </a:r>
          </a:p>
        </p:txBody>
      </p:sp>
      <p:sp>
        <p:nvSpPr>
          <p:cNvPr id="3" name="Content Placeholder 2">
            <a:extLst>
              <a:ext uri="{FF2B5EF4-FFF2-40B4-BE49-F238E27FC236}">
                <a16:creationId xmlns:a16="http://schemas.microsoft.com/office/drawing/2014/main" id="{A6EF5DF2-D41A-2B46-8212-9B0247AFCCB3}"/>
              </a:ext>
            </a:extLst>
          </p:cNvPr>
          <p:cNvSpPr>
            <a:spLocks noGrp="1"/>
          </p:cNvSpPr>
          <p:nvPr>
            <p:ph idx="1"/>
          </p:nvPr>
        </p:nvSpPr>
        <p:spPr>
          <a:xfrm>
            <a:off x="1280160" y="1301792"/>
            <a:ext cx="9758720" cy="4543076"/>
          </a:xfrm>
        </p:spPr>
        <p:txBody>
          <a:bodyPr>
            <a:normAutofit/>
          </a:bodyPr>
          <a:lstStyle/>
          <a:p>
            <a:pPr marL="0" indent="0" algn="ctr">
              <a:lnSpc>
                <a:spcPct val="120000"/>
              </a:lnSpc>
              <a:spcBef>
                <a:spcPts val="0"/>
              </a:spcBef>
              <a:buNone/>
            </a:pPr>
            <a:endParaRPr lang="en-US" dirty="0">
              <a:solidFill>
                <a:schemeClr val="tx1"/>
              </a:solidFill>
            </a:endParaRPr>
          </a:p>
          <a:p>
            <a:pPr marL="0" indent="0" algn="ctr">
              <a:lnSpc>
                <a:spcPct val="120000"/>
              </a:lnSpc>
              <a:spcBef>
                <a:spcPts val="0"/>
              </a:spcBef>
              <a:buNone/>
            </a:pPr>
            <a:endParaRPr lang="en-US" dirty="0">
              <a:solidFill>
                <a:schemeClr val="tx1"/>
              </a:solidFill>
            </a:endParaRPr>
          </a:p>
        </p:txBody>
      </p:sp>
      <p:sp>
        <p:nvSpPr>
          <p:cNvPr id="4" name="Slide Number Placeholder 3">
            <a:extLst>
              <a:ext uri="{FF2B5EF4-FFF2-40B4-BE49-F238E27FC236}">
                <a16:creationId xmlns:a16="http://schemas.microsoft.com/office/drawing/2014/main" id="{8241C2F0-A103-4D7A-9B6A-A476844790FB}"/>
              </a:ext>
            </a:extLst>
          </p:cNvPr>
          <p:cNvSpPr>
            <a:spLocks noGrp="1"/>
          </p:cNvSpPr>
          <p:nvPr>
            <p:ph type="sldNum" sz="quarter" idx="12"/>
          </p:nvPr>
        </p:nvSpPr>
        <p:spPr/>
        <p:txBody>
          <a:bodyPr/>
          <a:lstStyle/>
          <a:p>
            <a:fld id="{C2926BDF-0A3D-4892-9CBE-21B5FA37E613}" type="slidenum">
              <a:rPr lang="en-US" smtClean="0"/>
              <a:t>35</a:t>
            </a:fld>
            <a:endParaRPr lang="en-US"/>
          </a:p>
        </p:txBody>
      </p:sp>
      <p:grpSp>
        <p:nvGrpSpPr>
          <p:cNvPr id="6" name="Group 5">
            <a:extLst>
              <a:ext uri="{FF2B5EF4-FFF2-40B4-BE49-F238E27FC236}">
                <a16:creationId xmlns:a16="http://schemas.microsoft.com/office/drawing/2014/main" id="{5CE4000F-68C4-E141-AD1E-03AA10518AB6}"/>
              </a:ext>
            </a:extLst>
          </p:cNvPr>
          <p:cNvGrpSpPr/>
          <p:nvPr/>
        </p:nvGrpSpPr>
        <p:grpSpPr>
          <a:xfrm>
            <a:off x="3700889" y="1549916"/>
            <a:ext cx="4952592" cy="1463040"/>
            <a:chOff x="3700889" y="1869133"/>
            <a:chExt cx="4952592" cy="1463040"/>
          </a:xfrm>
        </p:grpSpPr>
        <p:sp>
          <p:nvSpPr>
            <p:cNvPr id="9" name="Rectangle 8">
              <a:extLst>
                <a:ext uri="{FF2B5EF4-FFF2-40B4-BE49-F238E27FC236}">
                  <a16:creationId xmlns:a16="http://schemas.microsoft.com/office/drawing/2014/main" id="{6C32CE4B-E816-2448-9BD1-DEA2F5FB808F}"/>
                </a:ext>
              </a:extLst>
            </p:cNvPr>
            <p:cNvSpPr/>
            <p:nvPr/>
          </p:nvSpPr>
          <p:spPr>
            <a:xfrm>
              <a:off x="3700889" y="1869133"/>
              <a:ext cx="4952592" cy="1463040"/>
            </a:xfrm>
            <a:prstGeom prst="rect">
              <a:avLst/>
            </a:prstGeom>
            <a:solidFill>
              <a:schemeClr val="bg1"/>
            </a:solid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dirty="0">
                <a:solidFill>
                  <a:prstClr val="black"/>
                </a:solidFill>
              </a:endParaRPr>
            </a:p>
          </p:txBody>
        </p:sp>
        <p:sp>
          <p:nvSpPr>
            <p:cNvPr id="16" name="Text Box 2">
              <a:extLst>
                <a:ext uri="{FF2B5EF4-FFF2-40B4-BE49-F238E27FC236}">
                  <a16:creationId xmlns:a16="http://schemas.microsoft.com/office/drawing/2014/main" id="{1EA9E51D-0E77-2342-9E57-F8F2E647BBD0}"/>
                </a:ext>
              </a:extLst>
            </p:cNvPr>
            <p:cNvSpPr txBox="1">
              <a:spLocks noChangeArrowheads="1"/>
            </p:cNvSpPr>
            <p:nvPr/>
          </p:nvSpPr>
          <p:spPr bwMode="auto">
            <a:xfrm>
              <a:off x="4539985" y="1964034"/>
              <a:ext cx="3918323" cy="311322"/>
            </a:xfrm>
            <a:prstGeom prst="rect">
              <a:avLst/>
            </a:prstGeom>
            <a:noFill/>
            <a:ln w="9525">
              <a:noFill/>
              <a:miter lim="800000"/>
              <a:headEnd/>
              <a:tailEnd/>
            </a:ln>
          </p:spPr>
          <p:txBody>
            <a:bodyPr rot="0" vert="horz" wrap="square" lIns="91440" tIns="45720" rIns="91440" bIns="45720" anchor="ctr" anchorCtr="0">
              <a:noAutofit/>
            </a:bodyPr>
            <a:lstStyle/>
            <a:p>
              <a:pP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A square yellow tile represents a positive number term.</a:t>
              </a:r>
            </a:p>
          </p:txBody>
        </p:sp>
        <p:sp>
          <p:nvSpPr>
            <p:cNvPr id="17" name="Rectangle 16">
              <a:extLst>
                <a:ext uri="{FF2B5EF4-FFF2-40B4-BE49-F238E27FC236}">
                  <a16:creationId xmlns:a16="http://schemas.microsoft.com/office/drawing/2014/main" id="{388A7CB1-A423-3B48-9ADB-BCACF2284019}"/>
                </a:ext>
              </a:extLst>
            </p:cNvPr>
            <p:cNvSpPr/>
            <p:nvPr/>
          </p:nvSpPr>
          <p:spPr>
            <a:xfrm>
              <a:off x="4295416" y="1994113"/>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94EE494-2CE6-0F41-9B44-CEB66DF4FB35}"/>
                </a:ext>
              </a:extLst>
            </p:cNvPr>
            <p:cNvSpPr/>
            <p:nvPr/>
          </p:nvSpPr>
          <p:spPr>
            <a:xfrm>
              <a:off x="3827930" y="2967651"/>
              <a:ext cx="700902"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FE27EA9D-9641-EB41-B692-C03304A5BED6}"/>
                </a:ext>
              </a:extLst>
            </p:cNvPr>
            <p:cNvSpPr/>
            <p:nvPr/>
          </p:nvSpPr>
          <p:spPr>
            <a:xfrm>
              <a:off x="4295416" y="2318626"/>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75B1C7B5-52F9-0E4E-8264-65C641E5B715}"/>
                </a:ext>
              </a:extLst>
            </p:cNvPr>
            <p:cNvSpPr/>
            <p:nvPr/>
          </p:nvSpPr>
          <p:spPr>
            <a:xfrm>
              <a:off x="3827930" y="2643139"/>
              <a:ext cx="700902" cy="23341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 Box 2">
              <a:extLst>
                <a:ext uri="{FF2B5EF4-FFF2-40B4-BE49-F238E27FC236}">
                  <a16:creationId xmlns:a16="http://schemas.microsoft.com/office/drawing/2014/main" id="{BE2059B9-E7FA-2442-9870-0938F417E17A}"/>
                </a:ext>
              </a:extLst>
            </p:cNvPr>
            <p:cNvSpPr txBox="1">
              <a:spLocks noChangeArrowheads="1"/>
            </p:cNvSpPr>
            <p:nvPr/>
          </p:nvSpPr>
          <p:spPr bwMode="auto">
            <a:xfrm>
              <a:off x="4539985" y="2288642"/>
              <a:ext cx="3918323" cy="311322"/>
            </a:xfrm>
            <a:prstGeom prst="rect">
              <a:avLst/>
            </a:prstGeom>
            <a:noFill/>
            <a:ln w="9525">
              <a:noFill/>
              <a:miter lim="800000"/>
              <a:headEnd/>
              <a:tailEnd/>
            </a:ln>
          </p:spPr>
          <p:txBody>
            <a:bodyPr rot="0" vert="horz" wrap="square" lIns="91440" tIns="45720" rIns="91440" bIns="45720" anchor="ctr" anchorCtr="0">
              <a:noAutofit/>
            </a:bodyPr>
            <a:lstStyle/>
            <a:p>
              <a:pP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A square red tile represents a negative number term.</a:t>
              </a:r>
            </a:p>
          </p:txBody>
        </p:sp>
        <p:sp>
          <p:nvSpPr>
            <p:cNvPr id="33" name="Text Box 2">
              <a:extLst>
                <a:ext uri="{FF2B5EF4-FFF2-40B4-BE49-F238E27FC236}">
                  <a16:creationId xmlns:a16="http://schemas.microsoft.com/office/drawing/2014/main" id="{53229666-9055-174C-AA83-F900C2FC1EEE}"/>
                </a:ext>
              </a:extLst>
            </p:cNvPr>
            <p:cNvSpPr txBox="1">
              <a:spLocks noChangeArrowheads="1"/>
            </p:cNvSpPr>
            <p:nvPr/>
          </p:nvSpPr>
          <p:spPr bwMode="auto">
            <a:xfrm>
              <a:off x="4539985" y="2613250"/>
              <a:ext cx="4102342" cy="311322"/>
            </a:xfrm>
            <a:prstGeom prst="rect">
              <a:avLst/>
            </a:prstGeom>
            <a:noFill/>
            <a:ln w="9525">
              <a:noFill/>
              <a:miter lim="800000"/>
              <a:headEnd/>
              <a:tailEnd/>
            </a:ln>
          </p:spPr>
          <p:txBody>
            <a:bodyPr rot="0" vert="horz" wrap="square" lIns="91440" tIns="45720" rIns="91440" bIns="45720" anchor="ctr" anchorCtr="0">
              <a:noAutofit/>
            </a:bodyPr>
            <a:lstStyle/>
            <a:p>
              <a:pP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A rectangular green tile represents a positive variable term.</a:t>
              </a:r>
            </a:p>
          </p:txBody>
        </p:sp>
        <p:sp>
          <p:nvSpPr>
            <p:cNvPr id="34" name="Text Box 2">
              <a:extLst>
                <a:ext uri="{FF2B5EF4-FFF2-40B4-BE49-F238E27FC236}">
                  <a16:creationId xmlns:a16="http://schemas.microsoft.com/office/drawing/2014/main" id="{792FBBEB-F942-9740-9CE8-74EC135F2246}"/>
                </a:ext>
              </a:extLst>
            </p:cNvPr>
            <p:cNvSpPr txBox="1">
              <a:spLocks noChangeArrowheads="1"/>
            </p:cNvSpPr>
            <p:nvPr/>
          </p:nvSpPr>
          <p:spPr bwMode="auto">
            <a:xfrm>
              <a:off x="4539985" y="2937859"/>
              <a:ext cx="4102342" cy="311322"/>
            </a:xfrm>
            <a:prstGeom prst="rect">
              <a:avLst/>
            </a:prstGeom>
            <a:noFill/>
            <a:ln w="9525">
              <a:noFill/>
              <a:miter lim="800000"/>
              <a:headEnd/>
              <a:tailEnd/>
            </a:ln>
          </p:spPr>
          <p:txBody>
            <a:bodyPr rot="0" vert="horz" wrap="square" lIns="91440" tIns="45720" rIns="91440" bIns="45720" anchor="ctr" anchorCtr="0">
              <a:noAutofit/>
            </a:bodyPr>
            <a:lstStyle/>
            <a:p>
              <a:pP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A rectangular red tile represents a negative variable term.</a:t>
              </a:r>
            </a:p>
          </p:txBody>
        </p:sp>
      </p:grpSp>
      <p:grpSp>
        <p:nvGrpSpPr>
          <p:cNvPr id="7" name="Group 6">
            <a:extLst>
              <a:ext uri="{FF2B5EF4-FFF2-40B4-BE49-F238E27FC236}">
                <a16:creationId xmlns:a16="http://schemas.microsoft.com/office/drawing/2014/main" id="{5328CFAD-73A0-AA40-A505-39D50B8361CE}"/>
              </a:ext>
            </a:extLst>
          </p:cNvPr>
          <p:cNvGrpSpPr/>
          <p:nvPr/>
        </p:nvGrpSpPr>
        <p:grpSpPr>
          <a:xfrm>
            <a:off x="4650916" y="3334638"/>
            <a:ext cx="3052539" cy="2142538"/>
            <a:chOff x="8428301" y="3573329"/>
            <a:chExt cx="3052539" cy="2142538"/>
          </a:xfrm>
        </p:grpSpPr>
        <p:sp>
          <p:nvSpPr>
            <p:cNvPr id="36" name="Rectangle 35">
              <a:extLst>
                <a:ext uri="{FF2B5EF4-FFF2-40B4-BE49-F238E27FC236}">
                  <a16:creationId xmlns:a16="http://schemas.microsoft.com/office/drawing/2014/main" id="{280C10D5-ED33-FF46-BB5D-BC87A39F49BC}"/>
                </a:ext>
              </a:extLst>
            </p:cNvPr>
            <p:cNvSpPr/>
            <p:nvPr/>
          </p:nvSpPr>
          <p:spPr>
            <a:xfrm>
              <a:off x="8428301" y="3573329"/>
              <a:ext cx="3052539" cy="2142538"/>
            </a:xfrm>
            <a:prstGeom prst="rect">
              <a:avLst/>
            </a:prstGeom>
            <a:solidFill>
              <a:schemeClr val="bg1"/>
            </a:solid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dirty="0">
                <a:solidFill>
                  <a:prstClr val="black"/>
                </a:solidFill>
              </a:endParaRPr>
            </a:p>
          </p:txBody>
        </p:sp>
        <p:sp>
          <p:nvSpPr>
            <p:cNvPr id="38" name="Rectangle 37">
              <a:extLst>
                <a:ext uri="{FF2B5EF4-FFF2-40B4-BE49-F238E27FC236}">
                  <a16:creationId xmlns:a16="http://schemas.microsoft.com/office/drawing/2014/main" id="{66DB99CA-1D5D-0042-8AEA-497EB944F4A2}"/>
                </a:ext>
              </a:extLst>
            </p:cNvPr>
            <p:cNvSpPr/>
            <p:nvPr/>
          </p:nvSpPr>
          <p:spPr>
            <a:xfrm>
              <a:off x="10715778" y="5076797"/>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126F70BE-AC93-724B-A53D-8A3D0CBD47BE}"/>
                </a:ext>
              </a:extLst>
            </p:cNvPr>
            <p:cNvSpPr/>
            <p:nvPr/>
          </p:nvSpPr>
          <p:spPr>
            <a:xfrm>
              <a:off x="9096084" y="4157671"/>
              <a:ext cx="700902" cy="23341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 Box 2">
              <a:extLst>
                <a:ext uri="{FF2B5EF4-FFF2-40B4-BE49-F238E27FC236}">
                  <a16:creationId xmlns:a16="http://schemas.microsoft.com/office/drawing/2014/main" id="{4D87085C-B771-7042-B743-F23F29432597}"/>
                </a:ext>
              </a:extLst>
            </p:cNvPr>
            <p:cNvSpPr txBox="1">
              <a:spLocks noChangeArrowheads="1"/>
            </p:cNvSpPr>
            <p:nvPr/>
          </p:nvSpPr>
          <p:spPr bwMode="auto">
            <a:xfrm>
              <a:off x="9310865" y="3843415"/>
              <a:ext cx="271341"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i="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x</a:t>
              </a:r>
            </a:p>
          </p:txBody>
        </p:sp>
        <p:sp>
          <p:nvSpPr>
            <p:cNvPr id="45" name="Text Box 2">
              <a:extLst>
                <a:ext uri="{FF2B5EF4-FFF2-40B4-BE49-F238E27FC236}">
                  <a16:creationId xmlns:a16="http://schemas.microsoft.com/office/drawing/2014/main" id="{A61D96EE-A5DC-D34C-8116-11D75DAC2B23}"/>
                </a:ext>
              </a:extLst>
            </p:cNvPr>
            <p:cNvSpPr txBox="1">
              <a:spLocks noChangeArrowheads="1"/>
            </p:cNvSpPr>
            <p:nvPr/>
          </p:nvSpPr>
          <p:spPr bwMode="auto">
            <a:xfrm>
              <a:off x="9884191" y="3843415"/>
              <a:ext cx="271341" cy="311322"/>
            </a:xfrm>
            <a:prstGeom prst="rect">
              <a:avLst/>
            </a:prstGeom>
            <a:noFill/>
            <a:ln w="9525">
              <a:noFill/>
              <a:miter lim="800000"/>
              <a:headEnd/>
              <a:tailEnd/>
            </a:ln>
          </p:spPr>
          <p:txBody>
            <a:bodyPr rot="0" vert="horz" wrap="square" lIns="91440" tIns="45720" rIns="91440" bIns="45720" anchor="ctr" anchorCtr="0">
              <a:noAutofit/>
            </a:bodyPr>
            <a:lstStyle/>
            <a:p>
              <a:pP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a:t>
              </a:r>
            </a:p>
          </p:txBody>
        </p:sp>
        <p:sp>
          <p:nvSpPr>
            <p:cNvPr id="46" name="Text Box 2">
              <a:extLst>
                <a:ext uri="{FF2B5EF4-FFF2-40B4-BE49-F238E27FC236}">
                  <a16:creationId xmlns:a16="http://schemas.microsoft.com/office/drawing/2014/main" id="{A2CB681B-7EAC-6B43-AE4F-D5C6D74A6F9B}"/>
                </a:ext>
              </a:extLst>
            </p:cNvPr>
            <p:cNvSpPr txBox="1">
              <a:spLocks noChangeArrowheads="1"/>
            </p:cNvSpPr>
            <p:nvPr/>
          </p:nvSpPr>
          <p:spPr bwMode="auto">
            <a:xfrm>
              <a:off x="9876189" y="4118717"/>
              <a:ext cx="271341" cy="311322"/>
            </a:xfrm>
            <a:prstGeom prst="rect">
              <a:avLst/>
            </a:prstGeom>
            <a:noFill/>
            <a:ln w="9525">
              <a:noFill/>
              <a:miter lim="800000"/>
              <a:headEnd/>
              <a:tailEnd/>
            </a:ln>
          </p:spPr>
          <p:txBody>
            <a:bodyPr rot="0" vert="horz" wrap="square" lIns="91440" tIns="45720" rIns="91440" bIns="45720" anchor="ctr" anchorCtr="0">
              <a:noAutofit/>
            </a:bodyPr>
            <a:lstStyle/>
            <a:p>
              <a:pP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a:t>
              </a:r>
            </a:p>
          </p:txBody>
        </p:sp>
        <p:sp>
          <p:nvSpPr>
            <p:cNvPr id="47" name="Text Box 2">
              <a:extLst>
                <a:ext uri="{FF2B5EF4-FFF2-40B4-BE49-F238E27FC236}">
                  <a16:creationId xmlns:a16="http://schemas.microsoft.com/office/drawing/2014/main" id="{F65029FE-57F2-5F4D-B7CD-612668DA167B}"/>
                </a:ext>
              </a:extLst>
            </p:cNvPr>
            <p:cNvSpPr txBox="1">
              <a:spLocks noChangeArrowheads="1"/>
            </p:cNvSpPr>
            <p:nvPr/>
          </p:nvSpPr>
          <p:spPr bwMode="auto">
            <a:xfrm>
              <a:off x="10316188" y="3843415"/>
              <a:ext cx="354922"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-2</a:t>
              </a:r>
            </a:p>
          </p:txBody>
        </p:sp>
        <p:sp>
          <p:nvSpPr>
            <p:cNvPr id="48" name="Rectangle 47">
              <a:extLst>
                <a:ext uri="{FF2B5EF4-FFF2-40B4-BE49-F238E27FC236}">
                  <a16:creationId xmlns:a16="http://schemas.microsoft.com/office/drawing/2014/main" id="{9B174492-5829-AE46-8A62-0E006442233D}"/>
                </a:ext>
              </a:extLst>
            </p:cNvPr>
            <p:cNvSpPr/>
            <p:nvPr/>
          </p:nvSpPr>
          <p:spPr>
            <a:xfrm>
              <a:off x="10222207" y="4157671"/>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F790EF12-CD3A-C342-AC4A-0D5E82061103}"/>
                </a:ext>
              </a:extLst>
            </p:cNvPr>
            <p:cNvSpPr/>
            <p:nvPr/>
          </p:nvSpPr>
          <p:spPr>
            <a:xfrm>
              <a:off x="10537424" y="4157671"/>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2C362B17-418F-6144-9865-232AF45F177F}"/>
                </a:ext>
              </a:extLst>
            </p:cNvPr>
            <p:cNvSpPr/>
            <p:nvPr/>
          </p:nvSpPr>
          <p:spPr>
            <a:xfrm>
              <a:off x="8961613" y="5079731"/>
              <a:ext cx="700902"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 Box 2">
              <a:extLst>
                <a:ext uri="{FF2B5EF4-FFF2-40B4-BE49-F238E27FC236}">
                  <a16:creationId xmlns:a16="http://schemas.microsoft.com/office/drawing/2014/main" id="{A0140186-0011-6F4E-A31C-CAAAAEDDAB16}"/>
                </a:ext>
              </a:extLst>
            </p:cNvPr>
            <p:cNvSpPr txBox="1">
              <a:spLocks noChangeArrowheads="1"/>
            </p:cNvSpPr>
            <p:nvPr/>
          </p:nvSpPr>
          <p:spPr bwMode="auto">
            <a:xfrm>
              <a:off x="9081248" y="4765475"/>
              <a:ext cx="456137"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i="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-x</a:t>
              </a:r>
            </a:p>
          </p:txBody>
        </p:sp>
        <p:sp>
          <p:nvSpPr>
            <p:cNvPr id="52" name="Text Box 2">
              <a:extLst>
                <a:ext uri="{FF2B5EF4-FFF2-40B4-BE49-F238E27FC236}">
                  <a16:creationId xmlns:a16="http://schemas.microsoft.com/office/drawing/2014/main" id="{AF540FC1-0DDC-704C-AC8A-06F1505B3B7A}"/>
                </a:ext>
              </a:extLst>
            </p:cNvPr>
            <p:cNvSpPr txBox="1">
              <a:spLocks noChangeArrowheads="1"/>
            </p:cNvSpPr>
            <p:nvPr/>
          </p:nvSpPr>
          <p:spPr bwMode="auto">
            <a:xfrm>
              <a:off x="9749720" y="4765475"/>
              <a:ext cx="271341" cy="311322"/>
            </a:xfrm>
            <a:prstGeom prst="rect">
              <a:avLst/>
            </a:prstGeom>
            <a:noFill/>
            <a:ln w="9525">
              <a:noFill/>
              <a:miter lim="800000"/>
              <a:headEnd/>
              <a:tailEnd/>
            </a:ln>
          </p:spPr>
          <p:txBody>
            <a:bodyPr rot="0" vert="horz" wrap="square" lIns="91440" tIns="45720" rIns="91440" bIns="45720" anchor="ctr" anchorCtr="0">
              <a:noAutofit/>
            </a:bodyPr>
            <a:lstStyle/>
            <a:p>
              <a:pP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a:t>
              </a:r>
            </a:p>
          </p:txBody>
        </p:sp>
        <p:sp>
          <p:nvSpPr>
            <p:cNvPr id="53" name="Text Box 2">
              <a:extLst>
                <a:ext uri="{FF2B5EF4-FFF2-40B4-BE49-F238E27FC236}">
                  <a16:creationId xmlns:a16="http://schemas.microsoft.com/office/drawing/2014/main" id="{C4C6E911-1A2A-FF47-AB7F-BFEBCAACF671}"/>
                </a:ext>
              </a:extLst>
            </p:cNvPr>
            <p:cNvSpPr txBox="1">
              <a:spLocks noChangeArrowheads="1"/>
            </p:cNvSpPr>
            <p:nvPr/>
          </p:nvSpPr>
          <p:spPr bwMode="auto">
            <a:xfrm>
              <a:off x="9741718" y="5040777"/>
              <a:ext cx="271341" cy="311322"/>
            </a:xfrm>
            <a:prstGeom prst="rect">
              <a:avLst/>
            </a:prstGeom>
            <a:noFill/>
            <a:ln w="9525">
              <a:noFill/>
              <a:miter lim="800000"/>
              <a:headEnd/>
              <a:tailEnd/>
            </a:ln>
          </p:spPr>
          <p:txBody>
            <a:bodyPr rot="0" vert="horz" wrap="square" lIns="91440" tIns="45720" rIns="91440" bIns="45720" anchor="ctr" anchorCtr="0">
              <a:noAutofit/>
            </a:bodyPr>
            <a:lstStyle/>
            <a:p>
              <a:pP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a:t>
              </a:r>
            </a:p>
          </p:txBody>
        </p:sp>
        <p:sp>
          <p:nvSpPr>
            <p:cNvPr id="54" name="Text Box 2">
              <a:extLst>
                <a:ext uri="{FF2B5EF4-FFF2-40B4-BE49-F238E27FC236}">
                  <a16:creationId xmlns:a16="http://schemas.microsoft.com/office/drawing/2014/main" id="{713C59B2-A57E-C64B-9AB7-A9EF7AEB2007}"/>
                </a:ext>
              </a:extLst>
            </p:cNvPr>
            <p:cNvSpPr txBox="1">
              <a:spLocks noChangeArrowheads="1"/>
            </p:cNvSpPr>
            <p:nvPr/>
          </p:nvSpPr>
          <p:spPr bwMode="auto">
            <a:xfrm>
              <a:off x="10340817" y="4765475"/>
              <a:ext cx="354922"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3</a:t>
              </a:r>
            </a:p>
          </p:txBody>
        </p:sp>
        <p:sp>
          <p:nvSpPr>
            <p:cNvPr id="55" name="Rectangle 54">
              <a:extLst>
                <a:ext uri="{FF2B5EF4-FFF2-40B4-BE49-F238E27FC236}">
                  <a16:creationId xmlns:a16="http://schemas.microsoft.com/office/drawing/2014/main" id="{ACFDFF5C-10E5-D84B-A135-0F1A0867AA0D}"/>
                </a:ext>
              </a:extLst>
            </p:cNvPr>
            <p:cNvSpPr/>
            <p:nvPr/>
          </p:nvSpPr>
          <p:spPr>
            <a:xfrm>
              <a:off x="10087736" y="5079731"/>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62AC1925-3D9E-534A-800F-D14C4E8F524F}"/>
                </a:ext>
              </a:extLst>
            </p:cNvPr>
            <p:cNvSpPr/>
            <p:nvPr/>
          </p:nvSpPr>
          <p:spPr>
            <a:xfrm>
              <a:off x="10402953" y="5079731"/>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TextBox 34">
            <a:extLst>
              <a:ext uri="{FF2B5EF4-FFF2-40B4-BE49-F238E27FC236}">
                <a16:creationId xmlns:a16="http://schemas.microsoft.com/office/drawing/2014/main" id="{65DB7A3A-2883-744F-B7E2-F17164D1ABE4}"/>
              </a:ext>
            </a:extLst>
          </p:cNvPr>
          <p:cNvSpPr txBox="1"/>
          <p:nvPr/>
        </p:nvSpPr>
        <p:spPr>
          <a:xfrm>
            <a:off x="3569117" y="5908435"/>
            <a:ext cx="5656036" cy="584775"/>
          </a:xfrm>
          <a:prstGeom prst="rect">
            <a:avLst/>
          </a:prstGeom>
          <a:noFill/>
        </p:spPr>
        <p:txBody>
          <a:bodyPr wrap="none" rtlCol="0">
            <a:spAutoFit/>
          </a:bodyPr>
          <a:lstStyle/>
          <a:p>
            <a:r>
              <a:rPr lang="en-US" sz="1400" dirty="0"/>
              <a:t>These images are adapted from TransMath® (Woodward and Stroh, 2015).</a:t>
            </a:r>
          </a:p>
          <a:p>
            <a:endParaRPr lang="en-US" dirty="0"/>
          </a:p>
        </p:txBody>
      </p:sp>
    </p:spTree>
    <p:extLst>
      <p:ext uri="{BB962C8B-B14F-4D97-AF65-F5344CB8AC3E}">
        <p14:creationId xmlns:p14="http://schemas.microsoft.com/office/powerpoint/2010/main" val="11233741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F15AD-1273-C345-B0BD-B406AC18C500}"/>
              </a:ext>
            </a:extLst>
          </p:cNvPr>
          <p:cNvSpPr>
            <a:spLocks noGrp="1"/>
          </p:cNvSpPr>
          <p:nvPr>
            <p:ph type="title"/>
          </p:nvPr>
        </p:nvSpPr>
        <p:spPr>
          <a:xfrm>
            <a:off x="838200" y="365125"/>
            <a:ext cx="10515600" cy="1091535"/>
          </a:xfrm>
        </p:spPr>
        <p:txBody>
          <a:bodyPr/>
          <a:lstStyle/>
          <a:p>
            <a:pPr algn="ctr"/>
            <a:r>
              <a:rPr lang="en-US" dirty="0"/>
              <a:t>Algebraic vs Numeric Expressions</a:t>
            </a:r>
          </a:p>
        </p:txBody>
      </p:sp>
      <p:sp>
        <p:nvSpPr>
          <p:cNvPr id="3" name="Content Placeholder 2">
            <a:extLst>
              <a:ext uri="{FF2B5EF4-FFF2-40B4-BE49-F238E27FC236}">
                <a16:creationId xmlns:a16="http://schemas.microsoft.com/office/drawing/2014/main" id="{A6EF5DF2-D41A-2B46-8212-9B0247AFCCB3}"/>
              </a:ext>
            </a:extLst>
          </p:cNvPr>
          <p:cNvSpPr>
            <a:spLocks noGrp="1"/>
          </p:cNvSpPr>
          <p:nvPr>
            <p:ph idx="1"/>
          </p:nvPr>
        </p:nvSpPr>
        <p:spPr>
          <a:xfrm>
            <a:off x="1280160" y="1301792"/>
            <a:ext cx="9758720" cy="4543076"/>
          </a:xfrm>
        </p:spPr>
        <p:txBody>
          <a:bodyPr>
            <a:normAutofit/>
          </a:bodyPr>
          <a:lstStyle/>
          <a:p>
            <a:pPr marL="0" indent="0" algn="ctr">
              <a:lnSpc>
                <a:spcPct val="120000"/>
              </a:lnSpc>
              <a:spcBef>
                <a:spcPts val="0"/>
              </a:spcBef>
              <a:buNone/>
            </a:pPr>
            <a:endParaRPr lang="en-US" dirty="0">
              <a:solidFill>
                <a:schemeClr val="tx1"/>
              </a:solidFill>
            </a:endParaRPr>
          </a:p>
          <a:p>
            <a:pPr marL="0" indent="0" algn="ctr">
              <a:lnSpc>
                <a:spcPct val="120000"/>
              </a:lnSpc>
              <a:spcBef>
                <a:spcPts val="0"/>
              </a:spcBef>
              <a:buNone/>
            </a:pPr>
            <a:endParaRPr lang="en-US" dirty="0">
              <a:solidFill>
                <a:schemeClr val="tx1"/>
              </a:solidFill>
            </a:endParaRPr>
          </a:p>
        </p:txBody>
      </p:sp>
      <p:sp>
        <p:nvSpPr>
          <p:cNvPr id="4" name="Slide Number Placeholder 3">
            <a:extLst>
              <a:ext uri="{FF2B5EF4-FFF2-40B4-BE49-F238E27FC236}">
                <a16:creationId xmlns:a16="http://schemas.microsoft.com/office/drawing/2014/main" id="{8241C2F0-A103-4D7A-9B6A-A476844790FB}"/>
              </a:ext>
            </a:extLst>
          </p:cNvPr>
          <p:cNvSpPr>
            <a:spLocks noGrp="1"/>
          </p:cNvSpPr>
          <p:nvPr>
            <p:ph type="sldNum" sz="quarter" idx="12"/>
          </p:nvPr>
        </p:nvSpPr>
        <p:spPr/>
        <p:txBody>
          <a:bodyPr/>
          <a:lstStyle/>
          <a:p>
            <a:fld id="{C2926BDF-0A3D-4892-9CBE-21B5FA37E613}" type="slidenum">
              <a:rPr lang="en-US" smtClean="0"/>
              <a:t>36</a:t>
            </a:fld>
            <a:endParaRPr lang="en-US"/>
          </a:p>
        </p:txBody>
      </p:sp>
      <p:grpSp>
        <p:nvGrpSpPr>
          <p:cNvPr id="20" name="Group 19">
            <a:extLst>
              <a:ext uri="{FF2B5EF4-FFF2-40B4-BE49-F238E27FC236}">
                <a16:creationId xmlns:a16="http://schemas.microsoft.com/office/drawing/2014/main" id="{65F0F9F9-002E-CC4D-AE84-0F236A5B640C}"/>
              </a:ext>
            </a:extLst>
          </p:cNvPr>
          <p:cNvGrpSpPr/>
          <p:nvPr/>
        </p:nvGrpSpPr>
        <p:grpSpPr>
          <a:xfrm>
            <a:off x="2984594" y="2393327"/>
            <a:ext cx="6222812" cy="1535214"/>
            <a:chOff x="2788024" y="2104457"/>
            <a:chExt cx="6222812" cy="1535214"/>
          </a:xfrm>
        </p:grpSpPr>
        <p:sp>
          <p:nvSpPr>
            <p:cNvPr id="8" name="Rectangle 7">
              <a:extLst>
                <a:ext uri="{FF2B5EF4-FFF2-40B4-BE49-F238E27FC236}">
                  <a16:creationId xmlns:a16="http://schemas.microsoft.com/office/drawing/2014/main" id="{148ACF49-F298-824C-AEB7-62A160863326}"/>
                </a:ext>
              </a:extLst>
            </p:cNvPr>
            <p:cNvSpPr/>
            <p:nvPr/>
          </p:nvSpPr>
          <p:spPr>
            <a:xfrm>
              <a:off x="2788024" y="2104457"/>
              <a:ext cx="6222812" cy="1535214"/>
            </a:xfrm>
            <a:prstGeom prst="rect">
              <a:avLst/>
            </a:prstGeom>
            <a:solidFill>
              <a:schemeClr val="bg1"/>
            </a:solid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defRPr/>
              </a:pPr>
              <a:endParaRPr lang="en-US" kern="0" dirty="0">
                <a:solidFill>
                  <a:prstClr val="black"/>
                </a:solidFill>
              </a:endParaRPr>
            </a:p>
          </p:txBody>
        </p:sp>
        <p:sp>
          <p:nvSpPr>
            <p:cNvPr id="9" name="Text Box 2">
              <a:extLst>
                <a:ext uri="{FF2B5EF4-FFF2-40B4-BE49-F238E27FC236}">
                  <a16:creationId xmlns:a16="http://schemas.microsoft.com/office/drawing/2014/main" id="{71BA4261-5E34-734B-AFB9-FC4B15FECCCC}"/>
                </a:ext>
              </a:extLst>
            </p:cNvPr>
            <p:cNvSpPr txBox="1">
              <a:spLocks noChangeArrowheads="1"/>
            </p:cNvSpPr>
            <p:nvPr/>
          </p:nvSpPr>
          <p:spPr bwMode="auto">
            <a:xfrm>
              <a:off x="3940269" y="2193824"/>
              <a:ext cx="3918323"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b="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Numeric Expressions</a:t>
              </a:r>
            </a:p>
          </p:txBody>
        </p:sp>
        <p:sp>
          <p:nvSpPr>
            <p:cNvPr id="16" name="Text Box 2">
              <a:extLst>
                <a:ext uri="{FF2B5EF4-FFF2-40B4-BE49-F238E27FC236}">
                  <a16:creationId xmlns:a16="http://schemas.microsoft.com/office/drawing/2014/main" id="{7C6AA1D6-02EC-D247-A40E-BF4B4E5498E8}"/>
                </a:ext>
              </a:extLst>
            </p:cNvPr>
            <p:cNvSpPr txBox="1">
              <a:spLocks noChangeArrowheads="1"/>
            </p:cNvSpPr>
            <p:nvPr/>
          </p:nvSpPr>
          <p:spPr bwMode="auto">
            <a:xfrm>
              <a:off x="3848259" y="2866504"/>
              <a:ext cx="4102342" cy="311322"/>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sz="1200" b="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Algebraic Expressions</a:t>
              </a:r>
            </a:p>
          </p:txBody>
        </p:sp>
      </p:grpSp>
      <p:graphicFrame>
        <p:nvGraphicFramePr>
          <p:cNvPr id="6" name="Table 17">
            <a:extLst>
              <a:ext uri="{FF2B5EF4-FFF2-40B4-BE49-F238E27FC236}">
                <a16:creationId xmlns:a16="http://schemas.microsoft.com/office/drawing/2014/main" id="{E908CA11-1756-9A40-B9A1-59BAA5F17ED4}"/>
              </a:ext>
            </a:extLst>
          </p:cNvPr>
          <p:cNvGraphicFramePr>
            <a:graphicFrameLocks noGrp="1"/>
          </p:cNvGraphicFramePr>
          <p:nvPr>
            <p:extLst>
              <p:ext uri="{D42A27DB-BD31-4B8C-83A1-F6EECF244321}">
                <p14:modId xmlns:p14="http://schemas.microsoft.com/office/powerpoint/2010/main" val="3656014759"/>
              </p:ext>
            </p:extLst>
          </p:nvPr>
        </p:nvGraphicFramePr>
        <p:xfrm>
          <a:off x="3110398" y="2817052"/>
          <a:ext cx="5971204" cy="274320"/>
        </p:xfrm>
        <a:graphic>
          <a:graphicData uri="http://schemas.openxmlformats.org/drawingml/2006/table">
            <a:tbl>
              <a:tblPr firstRow="1" bandRow="1">
                <a:tableStyleId>{5C22544A-7EE6-4342-B048-85BDC9FD1C3A}</a:tableStyleId>
              </a:tblPr>
              <a:tblGrid>
                <a:gridCol w="1492801">
                  <a:extLst>
                    <a:ext uri="{9D8B030D-6E8A-4147-A177-3AD203B41FA5}">
                      <a16:colId xmlns:a16="http://schemas.microsoft.com/office/drawing/2014/main" val="3373459173"/>
                    </a:ext>
                  </a:extLst>
                </a:gridCol>
                <a:gridCol w="1492801">
                  <a:extLst>
                    <a:ext uri="{9D8B030D-6E8A-4147-A177-3AD203B41FA5}">
                      <a16:colId xmlns:a16="http://schemas.microsoft.com/office/drawing/2014/main" val="2475017230"/>
                    </a:ext>
                  </a:extLst>
                </a:gridCol>
                <a:gridCol w="1492801">
                  <a:extLst>
                    <a:ext uri="{9D8B030D-6E8A-4147-A177-3AD203B41FA5}">
                      <a16:colId xmlns:a16="http://schemas.microsoft.com/office/drawing/2014/main" val="936393810"/>
                    </a:ext>
                  </a:extLst>
                </a:gridCol>
                <a:gridCol w="1492801">
                  <a:extLst>
                    <a:ext uri="{9D8B030D-6E8A-4147-A177-3AD203B41FA5}">
                      <a16:colId xmlns:a16="http://schemas.microsoft.com/office/drawing/2014/main" val="1332262849"/>
                    </a:ext>
                  </a:extLst>
                </a:gridCol>
              </a:tblGrid>
              <a:tr h="219236">
                <a:tc>
                  <a:txBody>
                    <a:bodyPr/>
                    <a:lstStyle/>
                    <a:p>
                      <a:pPr algn="ct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3 + 4 </a:t>
                      </a:r>
                      <a:endParaRPr lang="en-US" sz="12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12 ÷ 3</a:t>
                      </a:r>
                      <a:endParaRPr lang="en-US" sz="12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24 + (12 ÷ 6)</a:t>
                      </a:r>
                      <a:endParaRPr lang="en-US" sz="12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19</a:t>
                      </a:r>
                      <a:endParaRPr lang="en-US" sz="12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1468454297"/>
                  </a:ext>
                </a:extLst>
              </a:tr>
            </a:tbl>
          </a:graphicData>
        </a:graphic>
      </p:graphicFrame>
      <p:graphicFrame>
        <p:nvGraphicFramePr>
          <p:cNvPr id="18" name="Table 17">
            <a:extLst>
              <a:ext uri="{FF2B5EF4-FFF2-40B4-BE49-F238E27FC236}">
                <a16:creationId xmlns:a16="http://schemas.microsoft.com/office/drawing/2014/main" id="{28F46B7F-B1F9-A745-AAF0-226877BA77E6}"/>
              </a:ext>
            </a:extLst>
          </p:cNvPr>
          <p:cNvGraphicFramePr>
            <a:graphicFrameLocks noGrp="1"/>
          </p:cNvGraphicFramePr>
          <p:nvPr>
            <p:extLst>
              <p:ext uri="{D42A27DB-BD31-4B8C-83A1-F6EECF244321}">
                <p14:modId xmlns:p14="http://schemas.microsoft.com/office/powerpoint/2010/main" val="24810687"/>
              </p:ext>
            </p:extLst>
          </p:nvPr>
        </p:nvGraphicFramePr>
        <p:xfrm>
          <a:off x="3110398" y="3494838"/>
          <a:ext cx="5971204" cy="274320"/>
        </p:xfrm>
        <a:graphic>
          <a:graphicData uri="http://schemas.openxmlformats.org/drawingml/2006/table">
            <a:tbl>
              <a:tblPr firstRow="1" bandRow="1">
                <a:tableStyleId>{5C22544A-7EE6-4342-B048-85BDC9FD1C3A}</a:tableStyleId>
              </a:tblPr>
              <a:tblGrid>
                <a:gridCol w="1492801">
                  <a:extLst>
                    <a:ext uri="{9D8B030D-6E8A-4147-A177-3AD203B41FA5}">
                      <a16:colId xmlns:a16="http://schemas.microsoft.com/office/drawing/2014/main" val="3373459173"/>
                    </a:ext>
                  </a:extLst>
                </a:gridCol>
                <a:gridCol w="1492801">
                  <a:extLst>
                    <a:ext uri="{9D8B030D-6E8A-4147-A177-3AD203B41FA5}">
                      <a16:colId xmlns:a16="http://schemas.microsoft.com/office/drawing/2014/main" val="2475017230"/>
                    </a:ext>
                  </a:extLst>
                </a:gridCol>
                <a:gridCol w="1492801">
                  <a:extLst>
                    <a:ext uri="{9D8B030D-6E8A-4147-A177-3AD203B41FA5}">
                      <a16:colId xmlns:a16="http://schemas.microsoft.com/office/drawing/2014/main" val="936393810"/>
                    </a:ext>
                  </a:extLst>
                </a:gridCol>
                <a:gridCol w="1492801">
                  <a:extLst>
                    <a:ext uri="{9D8B030D-6E8A-4147-A177-3AD203B41FA5}">
                      <a16:colId xmlns:a16="http://schemas.microsoft.com/office/drawing/2014/main" val="1332262849"/>
                    </a:ext>
                  </a:extLst>
                </a:gridCol>
              </a:tblGrid>
              <a:tr h="129248">
                <a:tc>
                  <a:txBody>
                    <a:bodyPr/>
                    <a:lstStyle/>
                    <a:p>
                      <a:pPr algn="ctr"/>
                      <a:r>
                        <a:rPr lang="en-US" sz="1200" i="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b</a:t>
                      </a: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+ 4 </a:t>
                      </a:r>
                      <a:endParaRPr lang="en-US" sz="12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lang="en-US" sz="1200" i="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c</a:t>
                      </a: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 </a:t>
                      </a:r>
                      <a:r>
                        <a:rPr lang="en-US" sz="1200" i="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m</a:t>
                      </a: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a:t>
                      </a:r>
                      <a:endParaRPr lang="en-US" sz="12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24 + (</a:t>
                      </a:r>
                      <a:r>
                        <a:rPr lang="en-US" sz="1200" i="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x</a:t>
                      </a: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 6) </a:t>
                      </a:r>
                      <a:endParaRPr lang="en-US" sz="12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tc>
                  <a:txBody>
                    <a:bodyPr/>
                    <a:lstStyle/>
                    <a:p>
                      <a:pPr algn="ctr"/>
                      <a:r>
                        <a:rPr lang="en-US" sz="1200" i="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y</a:t>
                      </a:r>
                      <a:endParaRPr lang="en-US" sz="1200" i="1"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1468454297"/>
                  </a:ext>
                </a:extLst>
              </a:tr>
            </a:tbl>
          </a:graphicData>
        </a:graphic>
      </p:graphicFrame>
      <p:sp>
        <p:nvSpPr>
          <p:cNvPr id="12" name="TextBox 11">
            <a:extLst>
              <a:ext uri="{FF2B5EF4-FFF2-40B4-BE49-F238E27FC236}">
                <a16:creationId xmlns:a16="http://schemas.microsoft.com/office/drawing/2014/main" id="{2EA58FDD-5BC1-4248-B8D0-B702607F736E}"/>
              </a:ext>
            </a:extLst>
          </p:cNvPr>
          <p:cNvSpPr txBox="1"/>
          <p:nvPr/>
        </p:nvSpPr>
        <p:spPr>
          <a:xfrm>
            <a:off x="3569117" y="5908435"/>
            <a:ext cx="5656036" cy="584775"/>
          </a:xfrm>
          <a:prstGeom prst="rect">
            <a:avLst/>
          </a:prstGeom>
          <a:noFill/>
        </p:spPr>
        <p:txBody>
          <a:bodyPr wrap="none" rtlCol="0">
            <a:spAutoFit/>
          </a:bodyPr>
          <a:lstStyle/>
          <a:p>
            <a:r>
              <a:rPr lang="en-US" sz="1400" dirty="0"/>
              <a:t>These images are adapted from TransMath® (Woodward and Stroh, 2015).</a:t>
            </a:r>
          </a:p>
          <a:p>
            <a:endParaRPr lang="en-US" dirty="0"/>
          </a:p>
        </p:txBody>
      </p:sp>
    </p:spTree>
    <p:extLst>
      <p:ext uri="{BB962C8B-B14F-4D97-AF65-F5344CB8AC3E}">
        <p14:creationId xmlns:p14="http://schemas.microsoft.com/office/powerpoint/2010/main" val="3947303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F15AD-1273-C345-B0BD-B406AC18C500}"/>
              </a:ext>
            </a:extLst>
          </p:cNvPr>
          <p:cNvSpPr>
            <a:spLocks noGrp="1"/>
          </p:cNvSpPr>
          <p:nvPr>
            <p:ph type="title"/>
          </p:nvPr>
        </p:nvSpPr>
        <p:spPr/>
        <p:txBody>
          <a:bodyPr/>
          <a:lstStyle/>
          <a:p>
            <a:pPr algn="ctr"/>
            <a:r>
              <a:rPr lang="en-US" dirty="0"/>
              <a:t>Algebraic Expressions</a:t>
            </a:r>
          </a:p>
        </p:txBody>
      </p:sp>
      <p:sp>
        <p:nvSpPr>
          <p:cNvPr id="3" name="Content Placeholder 2">
            <a:extLst>
              <a:ext uri="{FF2B5EF4-FFF2-40B4-BE49-F238E27FC236}">
                <a16:creationId xmlns:a16="http://schemas.microsoft.com/office/drawing/2014/main" id="{A6EF5DF2-D41A-2B46-8212-9B0247AFCCB3}"/>
              </a:ext>
            </a:extLst>
          </p:cNvPr>
          <p:cNvSpPr>
            <a:spLocks noGrp="1"/>
          </p:cNvSpPr>
          <p:nvPr>
            <p:ph idx="1"/>
          </p:nvPr>
        </p:nvSpPr>
        <p:spPr>
          <a:xfrm>
            <a:off x="1280160" y="1602869"/>
            <a:ext cx="9758720" cy="4543076"/>
          </a:xfrm>
        </p:spPr>
        <p:txBody>
          <a:bodyPr>
            <a:normAutofit fontScale="92500" lnSpcReduction="20000"/>
          </a:bodyPr>
          <a:lstStyle/>
          <a:p>
            <a:pPr marL="0" indent="0">
              <a:buNone/>
            </a:pPr>
            <a:r>
              <a:rPr lang="en-US" dirty="0"/>
              <a:t>1. Delia works at a supermarket. She earns double her regular pay, plus a $15 bonus, for working on weekends. What algebraic expression represents her weekend pay?</a:t>
            </a:r>
          </a:p>
          <a:p>
            <a:pPr marL="0" indent="0">
              <a:buNone/>
            </a:pPr>
            <a:r>
              <a:rPr lang="en-US" dirty="0"/>
              <a:t> </a:t>
            </a:r>
          </a:p>
          <a:p>
            <a:pPr marL="0" indent="0">
              <a:buNone/>
            </a:pPr>
            <a:r>
              <a:rPr lang="en-US" dirty="0"/>
              <a:t>2. Jordon feeds his German Shepard twice as much as he feeds his chihuahua. He also gives his German Shepard one additional scoop of food. What algebraic expression represents how much he feeds his German Shepard?</a:t>
            </a:r>
          </a:p>
          <a:p>
            <a:pPr marL="0" indent="0">
              <a:buNone/>
            </a:pPr>
            <a:r>
              <a:rPr lang="en-US" dirty="0"/>
              <a:t>Let x = the number of scoops of food Jordon feeds his chihuahua.</a:t>
            </a:r>
          </a:p>
          <a:p>
            <a:pPr marL="0" indent="0" algn="ctr">
              <a:lnSpc>
                <a:spcPct val="120000"/>
              </a:lnSpc>
              <a:spcBef>
                <a:spcPts val="0"/>
              </a:spcBef>
              <a:buNone/>
            </a:pPr>
            <a:endParaRPr lang="en-US" dirty="0">
              <a:solidFill>
                <a:schemeClr val="tx1"/>
              </a:solidFill>
            </a:endParaRPr>
          </a:p>
          <a:p>
            <a:pPr marL="0" indent="0" algn="ctr">
              <a:lnSpc>
                <a:spcPct val="120000"/>
              </a:lnSpc>
              <a:spcBef>
                <a:spcPts val="0"/>
              </a:spcBef>
              <a:buNone/>
            </a:pPr>
            <a:endParaRPr lang="en-US" dirty="0">
              <a:solidFill>
                <a:schemeClr val="tx1"/>
              </a:solidFill>
            </a:endParaRPr>
          </a:p>
        </p:txBody>
      </p:sp>
      <p:sp>
        <p:nvSpPr>
          <p:cNvPr id="4" name="Slide Number Placeholder 3">
            <a:extLst>
              <a:ext uri="{FF2B5EF4-FFF2-40B4-BE49-F238E27FC236}">
                <a16:creationId xmlns:a16="http://schemas.microsoft.com/office/drawing/2014/main" id="{8241C2F0-A103-4D7A-9B6A-A476844790FB}"/>
              </a:ext>
            </a:extLst>
          </p:cNvPr>
          <p:cNvSpPr>
            <a:spLocks noGrp="1"/>
          </p:cNvSpPr>
          <p:nvPr>
            <p:ph type="sldNum" sz="quarter" idx="12"/>
          </p:nvPr>
        </p:nvSpPr>
        <p:spPr/>
        <p:txBody>
          <a:bodyPr/>
          <a:lstStyle/>
          <a:p>
            <a:fld id="{C2926BDF-0A3D-4892-9CBE-21B5FA37E613}" type="slidenum">
              <a:rPr lang="en-US" smtClean="0"/>
              <a:t>37</a:t>
            </a:fld>
            <a:endParaRPr lang="en-US"/>
          </a:p>
        </p:txBody>
      </p:sp>
    </p:spTree>
    <p:extLst>
      <p:ext uri="{BB962C8B-B14F-4D97-AF65-F5344CB8AC3E}">
        <p14:creationId xmlns:p14="http://schemas.microsoft.com/office/powerpoint/2010/main" val="28551393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F15AD-1273-C345-B0BD-B406AC18C500}"/>
              </a:ext>
            </a:extLst>
          </p:cNvPr>
          <p:cNvSpPr>
            <a:spLocks noGrp="1"/>
          </p:cNvSpPr>
          <p:nvPr>
            <p:ph type="title"/>
          </p:nvPr>
        </p:nvSpPr>
        <p:spPr/>
        <p:txBody>
          <a:bodyPr/>
          <a:lstStyle/>
          <a:p>
            <a:pPr algn="ctr"/>
            <a:r>
              <a:rPr lang="en-US" dirty="0"/>
              <a:t>Simplifying Algebraic Expressions</a:t>
            </a:r>
          </a:p>
        </p:txBody>
      </p:sp>
      <p:sp>
        <p:nvSpPr>
          <p:cNvPr id="3" name="Content Placeholder 2">
            <a:extLst>
              <a:ext uri="{FF2B5EF4-FFF2-40B4-BE49-F238E27FC236}">
                <a16:creationId xmlns:a16="http://schemas.microsoft.com/office/drawing/2014/main" id="{A6EF5DF2-D41A-2B46-8212-9B0247AFCCB3}"/>
              </a:ext>
            </a:extLst>
          </p:cNvPr>
          <p:cNvSpPr>
            <a:spLocks noGrp="1"/>
          </p:cNvSpPr>
          <p:nvPr>
            <p:ph idx="1"/>
          </p:nvPr>
        </p:nvSpPr>
        <p:spPr>
          <a:xfrm>
            <a:off x="1280160" y="1602869"/>
            <a:ext cx="9758720" cy="4543076"/>
          </a:xfrm>
        </p:spPr>
        <p:txBody>
          <a:bodyPr>
            <a:normAutofit/>
          </a:bodyPr>
          <a:lstStyle/>
          <a:p>
            <a:pPr marL="0" indent="0" algn="ctr">
              <a:lnSpc>
                <a:spcPct val="120000"/>
              </a:lnSpc>
              <a:spcBef>
                <a:spcPts val="0"/>
              </a:spcBef>
              <a:buNone/>
            </a:pPr>
            <a:r>
              <a:rPr lang="en-US" u="sng" dirty="0">
                <a:solidFill>
                  <a:schemeClr val="tx1"/>
                </a:solidFill>
              </a:rPr>
              <a:t>Algebra Tiles to Simplify</a:t>
            </a:r>
          </a:p>
          <a:p>
            <a:pPr marL="0" indent="0" algn="ctr">
              <a:lnSpc>
                <a:spcPct val="120000"/>
              </a:lnSpc>
              <a:spcBef>
                <a:spcPts val="0"/>
              </a:spcBef>
              <a:buNone/>
            </a:pPr>
            <a:endParaRPr lang="en-US" dirty="0">
              <a:solidFill>
                <a:schemeClr val="tx1"/>
              </a:solidFill>
            </a:endParaRPr>
          </a:p>
          <a:p>
            <a:pPr marL="0" indent="0" algn="ctr">
              <a:lnSpc>
                <a:spcPct val="120000"/>
              </a:lnSpc>
              <a:spcBef>
                <a:spcPts val="0"/>
              </a:spcBef>
              <a:buNone/>
            </a:pPr>
            <a:endParaRPr lang="en-US" dirty="0">
              <a:solidFill>
                <a:schemeClr val="tx1"/>
              </a:solidFill>
            </a:endParaRPr>
          </a:p>
        </p:txBody>
      </p:sp>
      <p:sp>
        <p:nvSpPr>
          <p:cNvPr id="4" name="Slide Number Placeholder 3">
            <a:extLst>
              <a:ext uri="{FF2B5EF4-FFF2-40B4-BE49-F238E27FC236}">
                <a16:creationId xmlns:a16="http://schemas.microsoft.com/office/drawing/2014/main" id="{8241C2F0-A103-4D7A-9B6A-A476844790FB}"/>
              </a:ext>
            </a:extLst>
          </p:cNvPr>
          <p:cNvSpPr>
            <a:spLocks noGrp="1"/>
          </p:cNvSpPr>
          <p:nvPr>
            <p:ph type="sldNum" sz="quarter" idx="12"/>
          </p:nvPr>
        </p:nvSpPr>
        <p:spPr/>
        <p:txBody>
          <a:bodyPr/>
          <a:lstStyle/>
          <a:p>
            <a:fld id="{C2926BDF-0A3D-4892-9CBE-21B5FA37E613}" type="slidenum">
              <a:rPr lang="en-US" smtClean="0"/>
              <a:t>38</a:t>
            </a:fld>
            <a:endParaRPr lang="en-US"/>
          </a:p>
        </p:txBody>
      </p:sp>
      <p:grpSp>
        <p:nvGrpSpPr>
          <p:cNvPr id="43" name="Group 42">
            <a:extLst>
              <a:ext uri="{FF2B5EF4-FFF2-40B4-BE49-F238E27FC236}">
                <a16:creationId xmlns:a16="http://schemas.microsoft.com/office/drawing/2014/main" id="{C609D4C6-BBF5-1140-A593-BF1245C4DCF5}"/>
              </a:ext>
            </a:extLst>
          </p:cNvPr>
          <p:cNvGrpSpPr/>
          <p:nvPr/>
        </p:nvGrpSpPr>
        <p:grpSpPr>
          <a:xfrm>
            <a:off x="727126" y="2629832"/>
            <a:ext cx="5127923" cy="2326863"/>
            <a:chOff x="621618" y="5092632"/>
            <a:chExt cx="5127923" cy="2326863"/>
          </a:xfrm>
        </p:grpSpPr>
        <p:sp>
          <p:nvSpPr>
            <p:cNvPr id="10" name="Rectangle 9">
              <a:extLst>
                <a:ext uri="{FF2B5EF4-FFF2-40B4-BE49-F238E27FC236}">
                  <a16:creationId xmlns:a16="http://schemas.microsoft.com/office/drawing/2014/main" id="{0F940800-7F2A-2746-8F7C-3328AD121D24}"/>
                </a:ext>
              </a:extLst>
            </p:cNvPr>
            <p:cNvSpPr/>
            <p:nvPr/>
          </p:nvSpPr>
          <p:spPr>
            <a:xfrm>
              <a:off x="621618" y="5092632"/>
              <a:ext cx="5127923" cy="2326863"/>
            </a:xfrm>
            <a:prstGeom prst="rect">
              <a:avLst/>
            </a:prstGeom>
            <a:solidFill>
              <a:schemeClr val="bg1"/>
            </a:solid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dirty="0">
                <a:solidFill>
                  <a:prstClr val="black"/>
                </a:solidFill>
              </a:endParaRPr>
            </a:p>
          </p:txBody>
        </p:sp>
        <p:sp>
          <p:nvSpPr>
            <p:cNvPr id="27" name="Text Box 2">
              <a:extLst>
                <a:ext uri="{FF2B5EF4-FFF2-40B4-BE49-F238E27FC236}">
                  <a16:creationId xmlns:a16="http://schemas.microsoft.com/office/drawing/2014/main" id="{1C34980D-F794-AA43-98F7-C42AE3D2B3E4}"/>
                </a:ext>
              </a:extLst>
            </p:cNvPr>
            <p:cNvSpPr txBox="1">
              <a:spLocks noChangeArrowheads="1"/>
            </p:cNvSpPr>
            <p:nvPr/>
          </p:nvSpPr>
          <p:spPr bwMode="auto">
            <a:xfrm>
              <a:off x="744683" y="5319453"/>
              <a:ext cx="4867223" cy="233415"/>
            </a:xfrm>
            <a:prstGeom prst="rect">
              <a:avLst/>
            </a:prstGeom>
            <a:noFill/>
            <a:ln w="9525">
              <a:noFill/>
              <a:miter lim="800000"/>
              <a:headEnd/>
              <a:tailEnd/>
            </a:ln>
          </p:spPr>
          <p:txBody>
            <a:bodyPr rot="0" vert="horz" wrap="square" lIns="91440" tIns="45720" rIns="91440" bIns="45720" anchor="ctr" anchorCtr="0">
              <a:noAutofit/>
            </a:bodyPr>
            <a:lstStyle/>
            <a:p>
              <a:pPr>
                <a:defRPr/>
              </a:pPr>
              <a:r>
                <a:rPr lang="en-US" b="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Simplify the expression 4</a:t>
              </a:r>
              <a:r>
                <a:rPr lang="en-US" b="1" i="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x</a:t>
              </a:r>
              <a:r>
                <a:rPr lang="en-US" b="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+ 2</a:t>
              </a:r>
              <a:r>
                <a:rPr lang="en-US" b="1" i="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x</a:t>
              </a:r>
              <a:r>
                <a:rPr lang="en-US" b="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+ 3 + 4. </a:t>
              </a:r>
            </a:p>
          </p:txBody>
        </p:sp>
        <p:grpSp>
          <p:nvGrpSpPr>
            <p:cNvPr id="42" name="Group 41">
              <a:extLst>
                <a:ext uri="{FF2B5EF4-FFF2-40B4-BE49-F238E27FC236}">
                  <a16:creationId xmlns:a16="http://schemas.microsoft.com/office/drawing/2014/main" id="{F3902688-0CAC-B348-BECC-35DEE98C8D18}"/>
                </a:ext>
              </a:extLst>
            </p:cNvPr>
            <p:cNvGrpSpPr/>
            <p:nvPr/>
          </p:nvGrpSpPr>
          <p:grpSpPr>
            <a:xfrm>
              <a:off x="1431259" y="5867384"/>
              <a:ext cx="3508640" cy="1219662"/>
              <a:chOff x="1023631" y="5867384"/>
              <a:chExt cx="3508640" cy="1219662"/>
            </a:xfrm>
          </p:grpSpPr>
          <p:sp>
            <p:nvSpPr>
              <p:cNvPr id="16" name="Text Box 2">
                <a:extLst>
                  <a:ext uri="{FF2B5EF4-FFF2-40B4-BE49-F238E27FC236}">
                    <a16:creationId xmlns:a16="http://schemas.microsoft.com/office/drawing/2014/main" id="{1E7AFE43-0136-004D-A700-029F7975B396}"/>
                  </a:ext>
                </a:extLst>
              </p:cNvPr>
              <p:cNvSpPr txBox="1">
                <a:spLocks noChangeArrowheads="1"/>
              </p:cNvSpPr>
              <p:nvPr/>
            </p:nvSpPr>
            <p:spPr bwMode="auto">
              <a:xfrm>
                <a:off x="1850445" y="6294343"/>
                <a:ext cx="271341" cy="311322"/>
              </a:xfrm>
              <a:prstGeom prst="rect">
                <a:avLst/>
              </a:prstGeom>
              <a:noFill/>
              <a:ln w="9525">
                <a:noFill/>
                <a:miter lim="800000"/>
                <a:headEnd/>
                <a:tailEnd/>
              </a:ln>
            </p:spPr>
            <p:txBody>
              <a:bodyPr rot="0" vert="horz" wrap="square" lIns="91440" tIns="45720" rIns="91440" bIns="45720" anchor="ctr" anchorCtr="0">
                <a:noAutofit/>
              </a:bodyPr>
              <a:lstStyle/>
              <a:p>
                <a:pP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a:t>
                </a:r>
              </a:p>
            </p:txBody>
          </p:sp>
          <p:grpSp>
            <p:nvGrpSpPr>
              <p:cNvPr id="7" name="Group 6">
                <a:extLst>
                  <a:ext uri="{FF2B5EF4-FFF2-40B4-BE49-F238E27FC236}">
                    <a16:creationId xmlns:a16="http://schemas.microsoft.com/office/drawing/2014/main" id="{81A20B05-F6F1-EB4E-8D42-8D7F1E9B7032}"/>
                  </a:ext>
                </a:extLst>
              </p:cNvPr>
              <p:cNvGrpSpPr/>
              <p:nvPr/>
            </p:nvGrpSpPr>
            <p:grpSpPr>
              <a:xfrm>
                <a:off x="3501894" y="6025517"/>
                <a:ext cx="233416" cy="879641"/>
                <a:chOff x="3448104" y="6025517"/>
                <a:chExt cx="233416" cy="879641"/>
              </a:xfrm>
            </p:grpSpPr>
            <p:sp>
              <p:nvSpPr>
                <p:cNvPr id="12" name="Rectangle 11">
                  <a:extLst>
                    <a:ext uri="{FF2B5EF4-FFF2-40B4-BE49-F238E27FC236}">
                      <a16:creationId xmlns:a16="http://schemas.microsoft.com/office/drawing/2014/main" id="{A1A58F8F-765B-CA49-BB6B-99B90B8B24D4}"/>
                    </a:ext>
                  </a:extLst>
                </p:cNvPr>
                <p:cNvSpPr/>
                <p:nvPr/>
              </p:nvSpPr>
              <p:spPr>
                <a:xfrm>
                  <a:off x="3448104" y="6671743"/>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41E854C-73E9-7241-BD4C-6558BF048040}"/>
                    </a:ext>
                  </a:extLst>
                </p:cNvPr>
                <p:cNvSpPr/>
                <p:nvPr/>
              </p:nvSpPr>
              <p:spPr>
                <a:xfrm>
                  <a:off x="3448105" y="6025517"/>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6FBBC6DD-5973-6044-BAAD-3AA9238C5BC4}"/>
                    </a:ext>
                  </a:extLst>
                </p:cNvPr>
                <p:cNvSpPr/>
                <p:nvPr/>
              </p:nvSpPr>
              <p:spPr>
                <a:xfrm>
                  <a:off x="3448105" y="6349533"/>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id="{0C5EB11F-1650-4744-A363-C1162137D353}"/>
                  </a:ext>
                </a:extLst>
              </p:cNvPr>
              <p:cNvGrpSpPr/>
              <p:nvPr/>
            </p:nvGrpSpPr>
            <p:grpSpPr>
              <a:xfrm>
                <a:off x="1023631" y="5867384"/>
                <a:ext cx="700902" cy="1219662"/>
                <a:chOff x="1023631" y="5867384"/>
                <a:chExt cx="700902" cy="1219662"/>
              </a:xfrm>
            </p:grpSpPr>
            <p:sp>
              <p:nvSpPr>
                <p:cNvPr id="13" name="Rectangle 12">
                  <a:extLst>
                    <a:ext uri="{FF2B5EF4-FFF2-40B4-BE49-F238E27FC236}">
                      <a16:creationId xmlns:a16="http://schemas.microsoft.com/office/drawing/2014/main" id="{533B0FE6-2289-F34A-B09A-1AC6D1CA6BE6}"/>
                    </a:ext>
                  </a:extLst>
                </p:cNvPr>
                <p:cNvSpPr/>
                <p:nvPr/>
              </p:nvSpPr>
              <p:spPr>
                <a:xfrm>
                  <a:off x="1023631" y="5867384"/>
                  <a:ext cx="700902" cy="23341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DED4B38-A059-9A40-9796-B19800FE14AC}"/>
                    </a:ext>
                  </a:extLst>
                </p:cNvPr>
                <p:cNvSpPr/>
                <p:nvPr/>
              </p:nvSpPr>
              <p:spPr>
                <a:xfrm>
                  <a:off x="1023631" y="6199796"/>
                  <a:ext cx="700902" cy="23341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BF4CC69-52AB-194D-8C8E-40AB311580D8}"/>
                    </a:ext>
                  </a:extLst>
                </p:cNvPr>
                <p:cNvSpPr/>
                <p:nvPr/>
              </p:nvSpPr>
              <p:spPr>
                <a:xfrm>
                  <a:off x="1023631" y="6530879"/>
                  <a:ext cx="700902" cy="23341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DB982742-F622-4749-B20A-14A7EAE447CA}"/>
                    </a:ext>
                  </a:extLst>
                </p:cNvPr>
                <p:cNvSpPr/>
                <p:nvPr/>
              </p:nvSpPr>
              <p:spPr>
                <a:xfrm>
                  <a:off x="1023631" y="6853631"/>
                  <a:ext cx="700902" cy="23341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a:extLst>
                  <a:ext uri="{FF2B5EF4-FFF2-40B4-BE49-F238E27FC236}">
                    <a16:creationId xmlns:a16="http://schemas.microsoft.com/office/drawing/2014/main" id="{2DB838DD-5082-6B42-A902-A1BBC1EB7487}"/>
                  </a:ext>
                </a:extLst>
              </p:cNvPr>
              <p:cNvGrpSpPr/>
              <p:nvPr/>
            </p:nvGrpSpPr>
            <p:grpSpPr>
              <a:xfrm>
                <a:off x="2242043" y="6129149"/>
                <a:ext cx="700902" cy="565827"/>
                <a:chOff x="2242043" y="6129149"/>
                <a:chExt cx="700902" cy="565827"/>
              </a:xfrm>
            </p:grpSpPr>
            <p:sp>
              <p:nvSpPr>
                <p:cNvPr id="31" name="Rectangle 30">
                  <a:extLst>
                    <a:ext uri="{FF2B5EF4-FFF2-40B4-BE49-F238E27FC236}">
                      <a16:creationId xmlns:a16="http://schemas.microsoft.com/office/drawing/2014/main" id="{53BDB1C3-B559-0F41-B952-E171AA2CF8BB}"/>
                    </a:ext>
                  </a:extLst>
                </p:cNvPr>
                <p:cNvSpPr/>
                <p:nvPr/>
              </p:nvSpPr>
              <p:spPr>
                <a:xfrm>
                  <a:off x="2242043" y="6129149"/>
                  <a:ext cx="700902" cy="23341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DD155B49-79D5-C442-866F-F49876126E55}"/>
                    </a:ext>
                  </a:extLst>
                </p:cNvPr>
                <p:cNvSpPr/>
                <p:nvPr/>
              </p:nvSpPr>
              <p:spPr>
                <a:xfrm>
                  <a:off x="2242043" y="6461561"/>
                  <a:ext cx="700902" cy="23341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Text Box 2">
                <a:extLst>
                  <a:ext uri="{FF2B5EF4-FFF2-40B4-BE49-F238E27FC236}">
                    <a16:creationId xmlns:a16="http://schemas.microsoft.com/office/drawing/2014/main" id="{31E224FF-B19E-054C-B292-F0538F3B8141}"/>
                  </a:ext>
                </a:extLst>
              </p:cNvPr>
              <p:cNvSpPr txBox="1">
                <a:spLocks noChangeArrowheads="1"/>
              </p:cNvSpPr>
              <p:nvPr/>
            </p:nvSpPr>
            <p:spPr bwMode="auto">
              <a:xfrm>
                <a:off x="3097969" y="6294343"/>
                <a:ext cx="271341" cy="311322"/>
              </a:xfrm>
              <a:prstGeom prst="rect">
                <a:avLst/>
              </a:prstGeom>
              <a:noFill/>
              <a:ln w="9525">
                <a:noFill/>
                <a:miter lim="800000"/>
                <a:headEnd/>
                <a:tailEnd/>
              </a:ln>
            </p:spPr>
            <p:txBody>
              <a:bodyPr rot="0" vert="horz" wrap="square" lIns="91440" tIns="45720" rIns="91440" bIns="45720" anchor="ctr" anchorCtr="0">
                <a:noAutofit/>
              </a:bodyPr>
              <a:lstStyle/>
              <a:p>
                <a:pP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a:t>
                </a:r>
              </a:p>
            </p:txBody>
          </p:sp>
          <p:grpSp>
            <p:nvGrpSpPr>
              <p:cNvPr id="6" name="Group 5">
                <a:extLst>
                  <a:ext uri="{FF2B5EF4-FFF2-40B4-BE49-F238E27FC236}">
                    <a16:creationId xmlns:a16="http://schemas.microsoft.com/office/drawing/2014/main" id="{D30871C1-F927-CF41-9EE7-AFD998D9B628}"/>
                  </a:ext>
                </a:extLst>
              </p:cNvPr>
              <p:cNvGrpSpPr/>
              <p:nvPr/>
            </p:nvGrpSpPr>
            <p:grpSpPr>
              <a:xfrm>
                <a:off x="4298856" y="5875641"/>
                <a:ext cx="233415" cy="1211404"/>
                <a:chOff x="4182311" y="5875641"/>
                <a:chExt cx="233415" cy="1211404"/>
              </a:xfrm>
            </p:grpSpPr>
            <p:sp>
              <p:nvSpPr>
                <p:cNvPr id="34" name="Rectangle 33">
                  <a:extLst>
                    <a:ext uri="{FF2B5EF4-FFF2-40B4-BE49-F238E27FC236}">
                      <a16:creationId xmlns:a16="http://schemas.microsoft.com/office/drawing/2014/main" id="{064661DF-CA24-884D-BEA6-0DBE2A1B9B05}"/>
                    </a:ext>
                  </a:extLst>
                </p:cNvPr>
                <p:cNvSpPr/>
                <p:nvPr/>
              </p:nvSpPr>
              <p:spPr>
                <a:xfrm>
                  <a:off x="4182311" y="6527633"/>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1A4273AB-0A98-E146-B07A-A5760A10C460}"/>
                    </a:ext>
                  </a:extLst>
                </p:cNvPr>
                <p:cNvSpPr/>
                <p:nvPr/>
              </p:nvSpPr>
              <p:spPr>
                <a:xfrm>
                  <a:off x="4182311" y="5875641"/>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CD140294-AA1F-4740-B764-AB150D7F4629}"/>
                    </a:ext>
                  </a:extLst>
                </p:cNvPr>
                <p:cNvSpPr/>
                <p:nvPr/>
              </p:nvSpPr>
              <p:spPr>
                <a:xfrm>
                  <a:off x="4182311" y="6201637"/>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B7FF8BA7-734C-8D47-A96D-89A050BA1324}"/>
                    </a:ext>
                  </a:extLst>
                </p:cNvPr>
                <p:cNvSpPr/>
                <p:nvPr/>
              </p:nvSpPr>
              <p:spPr>
                <a:xfrm>
                  <a:off x="4182311" y="6853630"/>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Text Box 2">
                <a:extLst>
                  <a:ext uri="{FF2B5EF4-FFF2-40B4-BE49-F238E27FC236}">
                    <a16:creationId xmlns:a16="http://schemas.microsoft.com/office/drawing/2014/main" id="{9A4711C7-DBF6-1E43-A51B-C3A5B6D8E97F}"/>
                  </a:ext>
                </a:extLst>
              </p:cNvPr>
              <p:cNvSpPr txBox="1">
                <a:spLocks noChangeArrowheads="1"/>
              </p:cNvSpPr>
              <p:nvPr/>
            </p:nvSpPr>
            <p:spPr bwMode="auto">
              <a:xfrm>
                <a:off x="3872491" y="6294343"/>
                <a:ext cx="271341" cy="311322"/>
              </a:xfrm>
              <a:prstGeom prst="rect">
                <a:avLst/>
              </a:prstGeom>
              <a:noFill/>
              <a:ln w="9525">
                <a:noFill/>
                <a:miter lim="800000"/>
                <a:headEnd/>
                <a:tailEnd/>
              </a:ln>
            </p:spPr>
            <p:txBody>
              <a:bodyPr rot="0" vert="horz" wrap="square" lIns="91440" tIns="45720" rIns="91440" bIns="45720" anchor="ctr" anchorCtr="0">
                <a:noAutofit/>
              </a:bodyPr>
              <a:lstStyle/>
              <a:p>
                <a:pP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a:t>
                </a:r>
              </a:p>
            </p:txBody>
          </p:sp>
        </p:grpSp>
      </p:grpSp>
      <p:grpSp>
        <p:nvGrpSpPr>
          <p:cNvPr id="71" name="Group 70">
            <a:extLst>
              <a:ext uri="{FF2B5EF4-FFF2-40B4-BE49-F238E27FC236}">
                <a16:creationId xmlns:a16="http://schemas.microsoft.com/office/drawing/2014/main" id="{6FDB43E4-472A-8A49-BB55-E3155E0540BD}"/>
              </a:ext>
            </a:extLst>
          </p:cNvPr>
          <p:cNvGrpSpPr/>
          <p:nvPr/>
        </p:nvGrpSpPr>
        <p:grpSpPr>
          <a:xfrm>
            <a:off x="6481238" y="2629832"/>
            <a:ext cx="5127923" cy="2326863"/>
            <a:chOff x="5292699" y="4201900"/>
            <a:chExt cx="5127923" cy="2326863"/>
          </a:xfrm>
        </p:grpSpPr>
        <p:sp>
          <p:nvSpPr>
            <p:cNvPr id="45" name="Rectangle 44">
              <a:extLst>
                <a:ext uri="{FF2B5EF4-FFF2-40B4-BE49-F238E27FC236}">
                  <a16:creationId xmlns:a16="http://schemas.microsoft.com/office/drawing/2014/main" id="{D32CBD01-08D4-B04C-9086-C57519F42317}"/>
                </a:ext>
              </a:extLst>
            </p:cNvPr>
            <p:cNvSpPr/>
            <p:nvPr/>
          </p:nvSpPr>
          <p:spPr>
            <a:xfrm>
              <a:off x="5292699" y="4201900"/>
              <a:ext cx="5127923" cy="2326863"/>
            </a:xfrm>
            <a:prstGeom prst="rect">
              <a:avLst/>
            </a:prstGeom>
            <a:solidFill>
              <a:schemeClr val="bg1"/>
            </a:solid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dirty="0">
                <a:solidFill>
                  <a:prstClr val="black"/>
                </a:solidFill>
              </a:endParaRPr>
            </a:p>
          </p:txBody>
        </p:sp>
        <p:sp>
          <p:nvSpPr>
            <p:cNvPr id="46" name="Text Box 2">
              <a:extLst>
                <a:ext uri="{FF2B5EF4-FFF2-40B4-BE49-F238E27FC236}">
                  <a16:creationId xmlns:a16="http://schemas.microsoft.com/office/drawing/2014/main" id="{DF618713-93AD-3B4E-A467-AAAFEEC39345}"/>
                </a:ext>
              </a:extLst>
            </p:cNvPr>
            <p:cNvSpPr txBox="1">
              <a:spLocks noChangeArrowheads="1"/>
            </p:cNvSpPr>
            <p:nvPr/>
          </p:nvSpPr>
          <p:spPr bwMode="auto">
            <a:xfrm>
              <a:off x="6577564" y="4408916"/>
              <a:ext cx="449558" cy="233415"/>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b="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6</a:t>
              </a:r>
              <a:r>
                <a:rPr lang="en-US" b="1" i="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x</a:t>
              </a:r>
            </a:p>
          </p:txBody>
        </p:sp>
        <p:grpSp>
          <p:nvGrpSpPr>
            <p:cNvPr id="49" name="Group 48">
              <a:extLst>
                <a:ext uri="{FF2B5EF4-FFF2-40B4-BE49-F238E27FC236}">
                  <a16:creationId xmlns:a16="http://schemas.microsoft.com/office/drawing/2014/main" id="{724B2E31-94DA-284C-A80A-3451194E160D}"/>
                </a:ext>
              </a:extLst>
            </p:cNvPr>
            <p:cNvGrpSpPr/>
            <p:nvPr/>
          </p:nvGrpSpPr>
          <p:grpSpPr>
            <a:xfrm rot="5400000">
              <a:off x="8640106" y="4931109"/>
              <a:ext cx="233416" cy="879641"/>
              <a:chOff x="3448104" y="6025517"/>
              <a:chExt cx="233416" cy="879641"/>
            </a:xfrm>
          </p:grpSpPr>
          <p:sp>
            <p:nvSpPr>
              <p:cNvPr id="65" name="Rectangle 64">
                <a:extLst>
                  <a:ext uri="{FF2B5EF4-FFF2-40B4-BE49-F238E27FC236}">
                    <a16:creationId xmlns:a16="http://schemas.microsoft.com/office/drawing/2014/main" id="{B9355FC2-F7BF-934C-95FD-DDACCA70C1F2}"/>
                  </a:ext>
                </a:extLst>
              </p:cNvPr>
              <p:cNvSpPr/>
              <p:nvPr/>
            </p:nvSpPr>
            <p:spPr>
              <a:xfrm>
                <a:off x="3448104" y="6671743"/>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7DC7E467-4D9F-1B4A-956C-5F63FACDECD9}"/>
                  </a:ext>
                </a:extLst>
              </p:cNvPr>
              <p:cNvSpPr/>
              <p:nvPr/>
            </p:nvSpPr>
            <p:spPr>
              <a:xfrm>
                <a:off x="3448105" y="6025517"/>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1A6C4C62-9FA8-B04E-BC6D-54B2AE64864E}"/>
                  </a:ext>
                </a:extLst>
              </p:cNvPr>
              <p:cNvSpPr/>
              <p:nvPr/>
            </p:nvSpPr>
            <p:spPr>
              <a:xfrm>
                <a:off x="3448105" y="6349533"/>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0" name="Group 69">
              <a:extLst>
                <a:ext uri="{FF2B5EF4-FFF2-40B4-BE49-F238E27FC236}">
                  <a16:creationId xmlns:a16="http://schemas.microsoft.com/office/drawing/2014/main" id="{72ABA131-84BE-FA44-8CDF-CB04814165D7}"/>
                </a:ext>
              </a:extLst>
            </p:cNvPr>
            <p:cNvGrpSpPr/>
            <p:nvPr/>
          </p:nvGrpSpPr>
          <p:grpSpPr>
            <a:xfrm>
              <a:off x="6101441" y="5067419"/>
              <a:ext cx="1504680" cy="891156"/>
              <a:chOff x="6102340" y="5309064"/>
              <a:chExt cx="1504680" cy="891156"/>
            </a:xfrm>
          </p:grpSpPr>
          <p:sp>
            <p:nvSpPr>
              <p:cNvPr id="61" name="Rectangle 60">
                <a:extLst>
                  <a:ext uri="{FF2B5EF4-FFF2-40B4-BE49-F238E27FC236}">
                    <a16:creationId xmlns:a16="http://schemas.microsoft.com/office/drawing/2014/main" id="{A47E464F-76EA-2245-9CF6-B714A765E3E9}"/>
                  </a:ext>
                </a:extLst>
              </p:cNvPr>
              <p:cNvSpPr/>
              <p:nvPr/>
            </p:nvSpPr>
            <p:spPr>
              <a:xfrm>
                <a:off x="6901522" y="5309706"/>
                <a:ext cx="700902" cy="23341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80F40DD1-FFD0-F249-A35F-D2F5C56ABC18}"/>
                  </a:ext>
                </a:extLst>
              </p:cNvPr>
              <p:cNvSpPr/>
              <p:nvPr/>
            </p:nvSpPr>
            <p:spPr>
              <a:xfrm>
                <a:off x="6102340" y="5309064"/>
                <a:ext cx="700902" cy="23341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302B4B6A-9527-C24A-B51E-8B7DD8673656}"/>
                  </a:ext>
                </a:extLst>
              </p:cNvPr>
              <p:cNvSpPr/>
              <p:nvPr/>
            </p:nvSpPr>
            <p:spPr>
              <a:xfrm>
                <a:off x="6102340" y="5640147"/>
                <a:ext cx="700902" cy="23341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D163181B-F889-204E-9AF7-81714A87DADA}"/>
                  </a:ext>
                </a:extLst>
              </p:cNvPr>
              <p:cNvSpPr/>
              <p:nvPr/>
            </p:nvSpPr>
            <p:spPr>
              <a:xfrm>
                <a:off x="6102340" y="5962899"/>
                <a:ext cx="700902" cy="23341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7950A421-BF83-2D41-9A28-78FB517C4652}"/>
                  </a:ext>
                </a:extLst>
              </p:cNvPr>
              <p:cNvSpPr/>
              <p:nvPr/>
            </p:nvSpPr>
            <p:spPr>
              <a:xfrm>
                <a:off x="6906118" y="5634393"/>
                <a:ext cx="700902" cy="23341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72EAB850-98B9-4A44-8835-EF841FE6650D}"/>
                  </a:ext>
                </a:extLst>
              </p:cNvPr>
              <p:cNvSpPr/>
              <p:nvPr/>
            </p:nvSpPr>
            <p:spPr>
              <a:xfrm>
                <a:off x="6906118" y="5966805"/>
                <a:ext cx="700902" cy="23341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Text Box 2">
              <a:extLst>
                <a:ext uri="{FF2B5EF4-FFF2-40B4-BE49-F238E27FC236}">
                  <a16:creationId xmlns:a16="http://schemas.microsoft.com/office/drawing/2014/main" id="{FCD5B2BF-C7E5-B94F-B0B2-2FAF6D3ED8A8}"/>
                </a:ext>
              </a:extLst>
            </p:cNvPr>
            <p:cNvSpPr txBox="1">
              <a:spLocks noChangeArrowheads="1"/>
            </p:cNvSpPr>
            <p:nvPr/>
          </p:nvSpPr>
          <p:spPr bwMode="auto">
            <a:xfrm>
              <a:off x="7775532" y="5314841"/>
              <a:ext cx="271341" cy="311322"/>
            </a:xfrm>
            <a:prstGeom prst="rect">
              <a:avLst/>
            </a:prstGeom>
            <a:noFill/>
            <a:ln w="9525">
              <a:noFill/>
              <a:miter lim="800000"/>
              <a:headEnd/>
              <a:tailEnd/>
            </a:ln>
          </p:spPr>
          <p:txBody>
            <a:bodyPr rot="0" vert="horz" wrap="square" lIns="91440" tIns="45720" rIns="91440" bIns="45720" anchor="ctr" anchorCtr="0">
              <a:noAutofit/>
            </a:bodyPr>
            <a:lstStyle/>
            <a:p>
              <a:pP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a:t>
              </a:r>
            </a:p>
          </p:txBody>
        </p:sp>
        <p:grpSp>
          <p:nvGrpSpPr>
            <p:cNvPr id="53" name="Group 52">
              <a:extLst>
                <a:ext uri="{FF2B5EF4-FFF2-40B4-BE49-F238E27FC236}">
                  <a16:creationId xmlns:a16="http://schemas.microsoft.com/office/drawing/2014/main" id="{DE8AED1B-F4D2-9347-9203-1E0EBB68BAB8}"/>
                </a:ext>
              </a:extLst>
            </p:cNvPr>
            <p:cNvGrpSpPr/>
            <p:nvPr/>
          </p:nvGrpSpPr>
          <p:grpSpPr>
            <a:xfrm rot="5400000">
              <a:off x="8639203" y="5089058"/>
              <a:ext cx="233415" cy="1211404"/>
              <a:chOff x="4182311" y="5875641"/>
              <a:chExt cx="233415" cy="1211404"/>
            </a:xfrm>
          </p:grpSpPr>
          <p:sp>
            <p:nvSpPr>
              <p:cNvPr id="55" name="Rectangle 54">
                <a:extLst>
                  <a:ext uri="{FF2B5EF4-FFF2-40B4-BE49-F238E27FC236}">
                    <a16:creationId xmlns:a16="http://schemas.microsoft.com/office/drawing/2014/main" id="{F9AF17FA-E454-8547-9F02-BA3696380BE8}"/>
                  </a:ext>
                </a:extLst>
              </p:cNvPr>
              <p:cNvSpPr/>
              <p:nvPr/>
            </p:nvSpPr>
            <p:spPr>
              <a:xfrm>
                <a:off x="4182311" y="6527633"/>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80DCE687-3E57-FC42-9B10-9A2796B9DA35}"/>
                  </a:ext>
                </a:extLst>
              </p:cNvPr>
              <p:cNvSpPr/>
              <p:nvPr/>
            </p:nvSpPr>
            <p:spPr>
              <a:xfrm>
                <a:off x="4182311" y="5875641"/>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530FF41D-DA03-3243-9AA8-46B3C63345CD}"/>
                  </a:ext>
                </a:extLst>
              </p:cNvPr>
              <p:cNvSpPr/>
              <p:nvPr/>
            </p:nvSpPr>
            <p:spPr>
              <a:xfrm>
                <a:off x="4182311" y="6201637"/>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1F5D1072-3127-1143-B2CC-2D0E3AE47CF8}"/>
                  </a:ext>
                </a:extLst>
              </p:cNvPr>
              <p:cNvSpPr/>
              <p:nvPr/>
            </p:nvSpPr>
            <p:spPr>
              <a:xfrm>
                <a:off x="4182311" y="6853630"/>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8" name="Text Box 2">
              <a:extLst>
                <a:ext uri="{FF2B5EF4-FFF2-40B4-BE49-F238E27FC236}">
                  <a16:creationId xmlns:a16="http://schemas.microsoft.com/office/drawing/2014/main" id="{443BC6B0-C05A-E24E-872A-4E37BA8ACC2A}"/>
                </a:ext>
              </a:extLst>
            </p:cNvPr>
            <p:cNvSpPr txBox="1">
              <a:spLocks noChangeArrowheads="1"/>
            </p:cNvSpPr>
            <p:nvPr/>
          </p:nvSpPr>
          <p:spPr bwMode="auto">
            <a:xfrm>
              <a:off x="7691686" y="4408916"/>
              <a:ext cx="449558" cy="233415"/>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b="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a:t>
              </a:r>
            </a:p>
          </p:txBody>
        </p:sp>
        <p:sp>
          <p:nvSpPr>
            <p:cNvPr id="69" name="Text Box 2">
              <a:extLst>
                <a:ext uri="{FF2B5EF4-FFF2-40B4-BE49-F238E27FC236}">
                  <a16:creationId xmlns:a16="http://schemas.microsoft.com/office/drawing/2014/main" id="{BCD8C02F-CE35-214A-A888-BF22E4EF776F}"/>
                </a:ext>
              </a:extLst>
            </p:cNvPr>
            <p:cNvSpPr txBox="1">
              <a:spLocks noChangeArrowheads="1"/>
            </p:cNvSpPr>
            <p:nvPr/>
          </p:nvSpPr>
          <p:spPr bwMode="auto">
            <a:xfrm>
              <a:off x="8520770" y="4408916"/>
              <a:ext cx="449558" cy="233415"/>
            </a:xfrm>
            <a:prstGeom prst="rect">
              <a:avLst/>
            </a:prstGeom>
            <a:noFill/>
            <a:ln w="9525">
              <a:noFill/>
              <a:miter lim="800000"/>
              <a:headEnd/>
              <a:tailEnd/>
            </a:ln>
          </p:spPr>
          <p:txBody>
            <a:bodyPr rot="0" vert="horz" wrap="square" lIns="91440" tIns="45720" rIns="91440" bIns="45720" anchor="ctr" anchorCtr="0">
              <a:noAutofit/>
            </a:bodyPr>
            <a:lstStyle/>
            <a:p>
              <a:pPr algn="ctr">
                <a:defRPr/>
              </a:pPr>
              <a:r>
                <a:rPr lang="en-US" b="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7</a:t>
              </a:r>
            </a:p>
          </p:txBody>
        </p:sp>
      </p:grpSp>
      <p:sp>
        <p:nvSpPr>
          <p:cNvPr id="54" name="TextBox 53">
            <a:extLst>
              <a:ext uri="{FF2B5EF4-FFF2-40B4-BE49-F238E27FC236}">
                <a16:creationId xmlns:a16="http://schemas.microsoft.com/office/drawing/2014/main" id="{474654A1-FE87-A541-ACD0-F9D1BC086474}"/>
              </a:ext>
            </a:extLst>
          </p:cNvPr>
          <p:cNvSpPr txBox="1"/>
          <p:nvPr/>
        </p:nvSpPr>
        <p:spPr>
          <a:xfrm>
            <a:off x="3569117" y="5908435"/>
            <a:ext cx="5656036" cy="584775"/>
          </a:xfrm>
          <a:prstGeom prst="rect">
            <a:avLst/>
          </a:prstGeom>
          <a:noFill/>
        </p:spPr>
        <p:txBody>
          <a:bodyPr wrap="none" rtlCol="0">
            <a:spAutoFit/>
          </a:bodyPr>
          <a:lstStyle/>
          <a:p>
            <a:r>
              <a:rPr lang="en-US" sz="1400" dirty="0"/>
              <a:t>These images are adapted from TransMath® (Woodward and Stroh, 2015).</a:t>
            </a:r>
          </a:p>
          <a:p>
            <a:endParaRPr lang="en-US" dirty="0"/>
          </a:p>
        </p:txBody>
      </p:sp>
    </p:spTree>
    <p:extLst>
      <p:ext uri="{BB962C8B-B14F-4D97-AF65-F5344CB8AC3E}">
        <p14:creationId xmlns:p14="http://schemas.microsoft.com/office/powerpoint/2010/main" val="28148935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F15AD-1273-C345-B0BD-B406AC18C500}"/>
              </a:ext>
            </a:extLst>
          </p:cNvPr>
          <p:cNvSpPr>
            <a:spLocks noGrp="1"/>
          </p:cNvSpPr>
          <p:nvPr>
            <p:ph type="title"/>
          </p:nvPr>
        </p:nvSpPr>
        <p:spPr>
          <a:xfrm>
            <a:off x="838200" y="365125"/>
            <a:ext cx="10515600" cy="1027339"/>
          </a:xfrm>
        </p:spPr>
        <p:txBody>
          <a:bodyPr/>
          <a:lstStyle/>
          <a:p>
            <a:pPr algn="ctr"/>
            <a:r>
              <a:rPr lang="en-US" dirty="0"/>
              <a:t>Simplifying Algebraic Expressions</a:t>
            </a:r>
          </a:p>
        </p:txBody>
      </p:sp>
      <p:sp>
        <p:nvSpPr>
          <p:cNvPr id="4" name="Slide Number Placeholder 3">
            <a:extLst>
              <a:ext uri="{FF2B5EF4-FFF2-40B4-BE49-F238E27FC236}">
                <a16:creationId xmlns:a16="http://schemas.microsoft.com/office/drawing/2014/main" id="{8241C2F0-A103-4D7A-9B6A-A476844790FB}"/>
              </a:ext>
            </a:extLst>
          </p:cNvPr>
          <p:cNvSpPr>
            <a:spLocks noGrp="1"/>
          </p:cNvSpPr>
          <p:nvPr>
            <p:ph type="sldNum" sz="quarter" idx="12"/>
          </p:nvPr>
        </p:nvSpPr>
        <p:spPr/>
        <p:txBody>
          <a:bodyPr/>
          <a:lstStyle/>
          <a:p>
            <a:fld id="{C2926BDF-0A3D-4892-9CBE-21B5FA37E613}" type="slidenum">
              <a:rPr lang="en-US" smtClean="0"/>
              <a:t>39</a:t>
            </a:fld>
            <a:endParaRPr lang="en-US"/>
          </a:p>
        </p:txBody>
      </p:sp>
      <p:grpSp>
        <p:nvGrpSpPr>
          <p:cNvPr id="92" name="Group 91">
            <a:extLst>
              <a:ext uri="{FF2B5EF4-FFF2-40B4-BE49-F238E27FC236}">
                <a16:creationId xmlns:a16="http://schemas.microsoft.com/office/drawing/2014/main" id="{511B9B68-F735-B74F-AE61-BFD13FDE9B61}"/>
              </a:ext>
            </a:extLst>
          </p:cNvPr>
          <p:cNvGrpSpPr/>
          <p:nvPr/>
        </p:nvGrpSpPr>
        <p:grpSpPr>
          <a:xfrm>
            <a:off x="3262632" y="1600200"/>
            <a:ext cx="5666736" cy="3657600"/>
            <a:chOff x="1868480" y="1712103"/>
            <a:chExt cx="5666736" cy="3657600"/>
          </a:xfrm>
        </p:grpSpPr>
        <p:sp>
          <p:nvSpPr>
            <p:cNvPr id="7" name="Rectangle 6">
              <a:extLst>
                <a:ext uri="{FF2B5EF4-FFF2-40B4-BE49-F238E27FC236}">
                  <a16:creationId xmlns:a16="http://schemas.microsoft.com/office/drawing/2014/main" id="{DCC7044A-DFE9-D449-B8B1-61B4F06ED674}"/>
                </a:ext>
              </a:extLst>
            </p:cNvPr>
            <p:cNvSpPr/>
            <p:nvPr/>
          </p:nvSpPr>
          <p:spPr>
            <a:xfrm>
              <a:off x="1868480" y="1712103"/>
              <a:ext cx="5666736" cy="3657600"/>
            </a:xfrm>
            <a:prstGeom prst="rect">
              <a:avLst/>
            </a:prstGeom>
            <a:solidFill>
              <a:schemeClr val="bg1"/>
            </a:solid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dirty="0">
                <a:solidFill>
                  <a:prstClr val="black"/>
                </a:solidFill>
              </a:endParaRPr>
            </a:p>
          </p:txBody>
        </p:sp>
        <p:sp>
          <p:nvSpPr>
            <p:cNvPr id="8" name="Text Box 2">
              <a:extLst>
                <a:ext uri="{FF2B5EF4-FFF2-40B4-BE49-F238E27FC236}">
                  <a16:creationId xmlns:a16="http://schemas.microsoft.com/office/drawing/2014/main" id="{6C2A2CE0-931C-5E4B-8463-CE4091A61E0E}"/>
                </a:ext>
              </a:extLst>
            </p:cNvPr>
            <p:cNvSpPr txBox="1">
              <a:spLocks noChangeArrowheads="1"/>
            </p:cNvSpPr>
            <p:nvPr/>
          </p:nvSpPr>
          <p:spPr bwMode="auto">
            <a:xfrm>
              <a:off x="1991545" y="1938924"/>
              <a:ext cx="4867223" cy="233415"/>
            </a:xfrm>
            <a:prstGeom prst="rect">
              <a:avLst/>
            </a:prstGeom>
            <a:noFill/>
            <a:ln w="9525">
              <a:noFill/>
              <a:miter lim="800000"/>
              <a:headEnd/>
              <a:tailEnd/>
            </a:ln>
          </p:spPr>
          <p:txBody>
            <a:bodyPr rot="0" vert="horz" wrap="square" lIns="91440" tIns="45720" rIns="91440" bIns="45720" anchor="ctr" anchorCtr="0">
              <a:noAutofit/>
            </a:bodyPr>
            <a:lstStyle/>
            <a:p>
              <a:pPr>
                <a:defRPr/>
              </a:pPr>
              <a:r>
                <a:rPr lang="en-US" b="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Simplify the expression 1 - 5 + 3</a:t>
              </a:r>
              <a:r>
                <a:rPr lang="en-US" b="1" i="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x</a:t>
              </a:r>
              <a:r>
                <a:rPr lang="en-US" b="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-2</a:t>
              </a:r>
              <a:r>
                <a:rPr lang="en-US" b="1" i="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x</a:t>
              </a:r>
              <a:r>
                <a:rPr lang="en-US" b="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 -6.</a:t>
              </a:r>
            </a:p>
          </p:txBody>
        </p:sp>
        <p:grpSp>
          <p:nvGrpSpPr>
            <p:cNvPr id="86" name="Group 85">
              <a:extLst>
                <a:ext uri="{FF2B5EF4-FFF2-40B4-BE49-F238E27FC236}">
                  <a16:creationId xmlns:a16="http://schemas.microsoft.com/office/drawing/2014/main" id="{788E238C-5D4C-904C-B072-9B3E21758087}"/>
                </a:ext>
              </a:extLst>
            </p:cNvPr>
            <p:cNvGrpSpPr/>
            <p:nvPr/>
          </p:nvGrpSpPr>
          <p:grpSpPr>
            <a:xfrm>
              <a:off x="2444304" y="2350605"/>
              <a:ext cx="4544326" cy="925997"/>
              <a:chOff x="2422864" y="2503004"/>
              <a:chExt cx="4544326" cy="925997"/>
            </a:xfrm>
          </p:grpSpPr>
          <p:sp>
            <p:nvSpPr>
              <p:cNvPr id="11" name="Text Box 2">
                <a:extLst>
                  <a:ext uri="{FF2B5EF4-FFF2-40B4-BE49-F238E27FC236}">
                    <a16:creationId xmlns:a16="http://schemas.microsoft.com/office/drawing/2014/main" id="{B1D95336-22A6-C148-84AF-B43ECB44A135}"/>
                  </a:ext>
                </a:extLst>
              </p:cNvPr>
              <p:cNvSpPr txBox="1">
                <a:spLocks noChangeArrowheads="1"/>
              </p:cNvSpPr>
              <p:nvPr/>
            </p:nvSpPr>
            <p:spPr bwMode="auto">
              <a:xfrm>
                <a:off x="3786287" y="2816347"/>
                <a:ext cx="271341" cy="311322"/>
              </a:xfrm>
              <a:prstGeom prst="rect">
                <a:avLst/>
              </a:prstGeom>
              <a:noFill/>
              <a:ln w="9525">
                <a:noFill/>
                <a:miter lim="800000"/>
                <a:headEnd/>
                <a:tailEnd/>
              </a:ln>
            </p:spPr>
            <p:txBody>
              <a:bodyPr rot="0" vert="horz" wrap="square" lIns="91440" tIns="45720" rIns="91440" bIns="45720" anchor="ctr" anchorCtr="0">
                <a:noAutofit/>
              </a:bodyPr>
              <a:lstStyle/>
              <a:p>
                <a:pP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a:t>
                </a:r>
              </a:p>
            </p:txBody>
          </p:sp>
          <p:grpSp>
            <p:nvGrpSpPr>
              <p:cNvPr id="35" name="Group 34">
                <a:extLst>
                  <a:ext uri="{FF2B5EF4-FFF2-40B4-BE49-F238E27FC236}">
                    <a16:creationId xmlns:a16="http://schemas.microsoft.com/office/drawing/2014/main" id="{5EB7576E-3258-0641-A503-31BD9112089E}"/>
                  </a:ext>
                </a:extLst>
              </p:cNvPr>
              <p:cNvGrpSpPr/>
              <p:nvPr/>
            </p:nvGrpSpPr>
            <p:grpSpPr>
              <a:xfrm>
                <a:off x="4163986" y="2503004"/>
                <a:ext cx="700902" cy="896910"/>
                <a:chOff x="4417728" y="2503004"/>
                <a:chExt cx="700902" cy="896910"/>
              </a:xfrm>
            </p:grpSpPr>
            <p:sp>
              <p:nvSpPr>
                <p:cNvPr id="24" name="Rectangle 23">
                  <a:extLst>
                    <a:ext uri="{FF2B5EF4-FFF2-40B4-BE49-F238E27FC236}">
                      <a16:creationId xmlns:a16="http://schemas.microsoft.com/office/drawing/2014/main" id="{5D27FB50-2B62-7445-88ED-52D955EE3B22}"/>
                    </a:ext>
                  </a:extLst>
                </p:cNvPr>
                <p:cNvSpPr/>
                <p:nvPr/>
              </p:nvSpPr>
              <p:spPr>
                <a:xfrm>
                  <a:off x="4417728" y="2503004"/>
                  <a:ext cx="700902" cy="23341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6A09813-7FF8-B148-A448-ED0C47E02482}"/>
                    </a:ext>
                  </a:extLst>
                </p:cNvPr>
                <p:cNvSpPr/>
                <p:nvPr/>
              </p:nvSpPr>
              <p:spPr>
                <a:xfrm>
                  <a:off x="4417728" y="2835416"/>
                  <a:ext cx="700902" cy="23341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7653FCAC-E8E1-064B-B332-B933EB425854}"/>
                    </a:ext>
                  </a:extLst>
                </p:cNvPr>
                <p:cNvSpPr/>
                <p:nvPr/>
              </p:nvSpPr>
              <p:spPr>
                <a:xfrm>
                  <a:off x="4417728" y="3166499"/>
                  <a:ext cx="700902" cy="23341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a:extLst>
                  <a:ext uri="{FF2B5EF4-FFF2-40B4-BE49-F238E27FC236}">
                    <a16:creationId xmlns:a16="http://schemas.microsoft.com/office/drawing/2014/main" id="{66DA3B1B-16ED-BB4B-AFA1-5A825FB65367}"/>
                  </a:ext>
                </a:extLst>
              </p:cNvPr>
              <p:cNvGrpSpPr/>
              <p:nvPr/>
            </p:nvGrpSpPr>
            <p:grpSpPr>
              <a:xfrm>
                <a:off x="5300848" y="2708232"/>
                <a:ext cx="700902" cy="565827"/>
                <a:chOff x="2242043" y="6129149"/>
                <a:chExt cx="700902" cy="565827"/>
              </a:xfrm>
            </p:grpSpPr>
            <p:sp>
              <p:nvSpPr>
                <p:cNvPr id="22" name="Rectangle 21">
                  <a:extLst>
                    <a:ext uri="{FF2B5EF4-FFF2-40B4-BE49-F238E27FC236}">
                      <a16:creationId xmlns:a16="http://schemas.microsoft.com/office/drawing/2014/main" id="{2DACE292-EBCD-FC42-AE38-61D269AD6EAC}"/>
                    </a:ext>
                  </a:extLst>
                </p:cNvPr>
                <p:cNvSpPr/>
                <p:nvPr/>
              </p:nvSpPr>
              <p:spPr>
                <a:xfrm>
                  <a:off x="2242043" y="6129149"/>
                  <a:ext cx="700902"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1D5D407-BD6A-E545-B9A0-29BD05D8E557}"/>
                    </a:ext>
                  </a:extLst>
                </p:cNvPr>
                <p:cNvSpPr/>
                <p:nvPr/>
              </p:nvSpPr>
              <p:spPr>
                <a:xfrm>
                  <a:off x="2242043" y="6461561"/>
                  <a:ext cx="700902"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 Box 2">
                <a:extLst>
                  <a:ext uri="{FF2B5EF4-FFF2-40B4-BE49-F238E27FC236}">
                    <a16:creationId xmlns:a16="http://schemas.microsoft.com/office/drawing/2014/main" id="{29865C12-C608-3249-AB7E-F3E0492F2BDC}"/>
                  </a:ext>
                </a:extLst>
              </p:cNvPr>
              <p:cNvSpPr txBox="1">
                <a:spLocks noChangeArrowheads="1"/>
              </p:cNvSpPr>
              <p:nvPr/>
            </p:nvSpPr>
            <p:spPr bwMode="auto">
              <a:xfrm>
                <a:off x="4928304" y="2816347"/>
                <a:ext cx="271341" cy="311322"/>
              </a:xfrm>
              <a:prstGeom prst="rect">
                <a:avLst/>
              </a:prstGeom>
              <a:noFill/>
              <a:ln w="9525">
                <a:noFill/>
                <a:miter lim="800000"/>
                <a:headEnd/>
                <a:tailEnd/>
              </a:ln>
            </p:spPr>
            <p:txBody>
              <a:bodyPr rot="0" vert="horz" wrap="square" lIns="91440" tIns="45720" rIns="91440" bIns="45720" anchor="ctr" anchorCtr="0">
                <a:noAutofit/>
              </a:bodyPr>
              <a:lstStyle/>
              <a:p>
                <a:pP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a:t>
                </a:r>
              </a:p>
            </p:txBody>
          </p:sp>
          <p:sp>
            <p:nvSpPr>
              <p:cNvPr id="17" name="Text Box 2">
                <a:extLst>
                  <a:ext uri="{FF2B5EF4-FFF2-40B4-BE49-F238E27FC236}">
                    <a16:creationId xmlns:a16="http://schemas.microsoft.com/office/drawing/2014/main" id="{FDA46C6D-F0C2-9D4A-B5B9-DC89669C5A97}"/>
                  </a:ext>
                </a:extLst>
              </p:cNvPr>
              <p:cNvSpPr txBox="1">
                <a:spLocks noChangeArrowheads="1"/>
              </p:cNvSpPr>
              <p:nvPr/>
            </p:nvSpPr>
            <p:spPr bwMode="auto">
              <a:xfrm>
                <a:off x="6065836" y="2816347"/>
                <a:ext cx="271341" cy="311322"/>
              </a:xfrm>
              <a:prstGeom prst="rect">
                <a:avLst/>
              </a:prstGeom>
              <a:noFill/>
              <a:ln w="9525">
                <a:noFill/>
                <a:miter lim="800000"/>
                <a:headEnd/>
                <a:tailEnd/>
              </a:ln>
            </p:spPr>
            <p:txBody>
              <a:bodyPr rot="0" vert="horz" wrap="square" lIns="91440" tIns="45720" rIns="91440" bIns="45720" anchor="ctr" anchorCtr="0">
                <a:noAutofit/>
              </a:bodyPr>
              <a:lstStyle/>
              <a:p>
                <a:pP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a:t>
                </a:r>
              </a:p>
            </p:txBody>
          </p:sp>
          <p:sp>
            <p:nvSpPr>
              <p:cNvPr id="31" name="Rectangle 30">
                <a:extLst>
                  <a:ext uri="{FF2B5EF4-FFF2-40B4-BE49-F238E27FC236}">
                    <a16:creationId xmlns:a16="http://schemas.microsoft.com/office/drawing/2014/main" id="{EA882B99-8098-514B-9608-A7568C8853F2}"/>
                  </a:ext>
                </a:extLst>
              </p:cNvPr>
              <p:cNvSpPr/>
              <p:nvPr/>
            </p:nvSpPr>
            <p:spPr>
              <a:xfrm>
                <a:off x="2422864" y="2840352"/>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2">
                <a:extLst>
                  <a:ext uri="{FF2B5EF4-FFF2-40B4-BE49-F238E27FC236}">
                    <a16:creationId xmlns:a16="http://schemas.microsoft.com/office/drawing/2014/main" id="{2AC3AAE5-8ADA-B343-9F4B-EBED79E84489}"/>
                  </a:ext>
                </a:extLst>
              </p:cNvPr>
              <p:cNvGrpSpPr/>
              <p:nvPr/>
            </p:nvGrpSpPr>
            <p:grpSpPr>
              <a:xfrm>
                <a:off x="3093126" y="2537738"/>
                <a:ext cx="595246" cy="868154"/>
                <a:chOff x="4246983" y="3620286"/>
                <a:chExt cx="595246" cy="868154"/>
              </a:xfrm>
            </p:grpSpPr>
            <p:sp>
              <p:nvSpPr>
                <p:cNvPr id="18" name="Rectangle 17">
                  <a:extLst>
                    <a:ext uri="{FF2B5EF4-FFF2-40B4-BE49-F238E27FC236}">
                      <a16:creationId xmlns:a16="http://schemas.microsoft.com/office/drawing/2014/main" id="{831C351B-F9A2-C248-A65B-3103972625F6}"/>
                    </a:ext>
                  </a:extLst>
                </p:cNvPr>
                <p:cNvSpPr/>
                <p:nvPr/>
              </p:nvSpPr>
              <p:spPr>
                <a:xfrm>
                  <a:off x="4425156" y="3939642"/>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6798BBAC-3776-9448-99C0-263627CF486B}"/>
                    </a:ext>
                  </a:extLst>
                </p:cNvPr>
                <p:cNvSpPr/>
                <p:nvPr/>
              </p:nvSpPr>
              <p:spPr>
                <a:xfrm>
                  <a:off x="4246983" y="3620286"/>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DBCCB68-7321-0F46-AB78-00E68E72A910}"/>
                    </a:ext>
                  </a:extLst>
                </p:cNvPr>
                <p:cNvSpPr/>
                <p:nvPr/>
              </p:nvSpPr>
              <p:spPr>
                <a:xfrm>
                  <a:off x="4608814" y="3620286"/>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09B61E2C-EEDF-2A4D-8F16-9646962C28DD}"/>
                    </a:ext>
                  </a:extLst>
                </p:cNvPr>
                <p:cNvSpPr/>
                <p:nvPr/>
              </p:nvSpPr>
              <p:spPr>
                <a:xfrm>
                  <a:off x="4246983" y="4255025"/>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CFB46209-6B90-4942-AA22-89723656939E}"/>
                    </a:ext>
                  </a:extLst>
                </p:cNvPr>
                <p:cNvSpPr/>
                <p:nvPr/>
              </p:nvSpPr>
              <p:spPr>
                <a:xfrm>
                  <a:off x="4608814" y="4255025"/>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a:extLst>
                  <a:ext uri="{FF2B5EF4-FFF2-40B4-BE49-F238E27FC236}">
                    <a16:creationId xmlns:a16="http://schemas.microsoft.com/office/drawing/2014/main" id="{1E255D52-72F7-A441-836B-DBD444800226}"/>
                  </a:ext>
                </a:extLst>
              </p:cNvPr>
              <p:cNvGrpSpPr/>
              <p:nvPr/>
            </p:nvGrpSpPr>
            <p:grpSpPr>
              <a:xfrm>
                <a:off x="6405531" y="2549359"/>
                <a:ext cx="561659" cy="879642"/>
                <a:chOff x="6530525" y="2549359"/>
                <a:chExt cx="561659" cy="879642"/>
              </a:xfrm>
              <a:solidFill>
                <a:srgbClr val="FFC000"/>
              </a:solidFill>
            </p:grpSpPr>
            <p:sp>
              <p:nvSpPr>
                <p:cNvPr id="28" name="Rectangle 27">
                  <a:extLst>
                    <a:ext uri="{FF2B5EF4-FFF2-40B4-BE49-F238E27FC236}">
                      <a16:creationId xmlns:a16="http://schemas.microsoft.com/office/drawing/2014/main" id="{A2F88401-63CA-5C49-8DA1-14E94A59736A}"/>
                    </a:ext>
                  </a:extLst>
                </p:cNvPr>
                <p:cNvSpPr/>
                <p:nvPr/>
              </p:nvSpPr>
              <p:spPr>
                <a:xfrm>
                  <a:off x="6858768" y="3195585"/>
                  <a:ext cx="233415" cy="2334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C177F6A-9EC6-5140-8923-580C1C4D66FA}"/>
                    </a:ext>
                  </a:extLst>
                </p:cNvPr>
                <p:cNvSpPr/>
                <p:nvPr/>
              </p:nvSpPr>
              <p:spPr>
                <a:xfrm>
                  <a:off x="6858769" y="2549359"/>
                  <a:ext cx="233415" cy="2334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44884FFF-D405-1B47-894C-86D0354C6DD2}"/>
                    </a:ext>
                  </a:extLst>
                </p:cNvPr>
                <p:cNvSpPr/>
                <p:nvPr/>
              </p:nvSpPr>
              <p:spPr>
                <a:xfrm>
                  <a:off x="6858769" y="2873375"/>
                  <a:ext cx="233415" cy="2334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CDD7E670-3694-184A-8F5C-EF6FD3B69A77}"/>
                    </a:ext>
                  </a:extLst>
                </p:cNvPr>
                <p:cNvSpPr/>
                <p:nvPr/>
              </p:nvSpPr>
              <p:spPr>
                <a:xfrm>
                  <a:off x="6530525" y="3195586"/>
                  <a:ext cx="233415" cy="2334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0B81F424-09C3-8F4B-9178-A6D56FD437B3}"/>
                    </a:ext>
                  </a:extLst>
                </p:cNvPr>
                <p:cNvSpPr/>
                <p:nvPr/>
              </p:nvSpPr>
              <p:spPr>
                <a:xfrm>
                  <a:off x="6530526" y="2549360"/>
                  <a:ext cx="233415" cy="2334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a:extLst>
                    <a:ext uri="{FF2B5EF4-FFF2-40B4-BE49-F238E27FC236}">
                      <a16:creationId xmlns:a16="http://schemas.microsoft.com/office/drawing/2014/main" id="{8CE865CA-E12E-9B42-A5E7-6F13BA88008C}"/>
                    </a:ext>
                  </a:extLst>
                </p:cNvPr>
                <p:cNvSpPr/>
                <p:nvPr/>
              </p:nvSpPr>
              <p:spPr>
                <a:xfrm>
                  <a:off x="6530526" y="2873376"/>
                  <a:ext cx="233415" cy="2334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Text Box 2">
                <a:extLst>
                  <a:ext uri="{FF2B5EF4-FFF2-40B4-BE49-F238E27FC236}">
                    <a16:creationId xmlns:a16="http://schemas.microsoft.com/office/drawing/2014/main" id="{C918070B-5E9A-614D-BACC-44DBB9DCA8D9}"/>
                  </a:ext>
                </a:extLst>
              </p:cNvPr>
              <p:cNvSpPr txBox="1">
                <a:spLocks noChangeArrowheads="1"/>
              </p:cNvSpPr>
              <p:nvPr/>
            </p:nvSpPr>
            <p:spPr bwMode="auto">
              <a:xfrm>
                <a:off x="2763888" y="2811346"/>
                <a:ext cx="271341" cy="311322"/>
              </a:xfrm>
              <a:prstGeom prst="rect">
                <a:avLst/>
              </a:prstGeom>
              <a:noFill/>
              <a:ln w="9525">
                <a:noFill/>
                <a:miter lim="800000"/>
                <a:headEnd/>
                <a:tailEnd/>
              </a:ln>
            </p:spPr>
            <p:txBody>
              <a:bodyPr rot="0" vert="horz" wrap="square" lIns="91440" tIns="45720" rIns="91440" bIns="45720" anchor="ctr" anchorCtr="0">
                <a:noAutofit/>
              </a:bodyPr>
              <a:lstStyle/>
              <a:p>
                <a:pP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a:t>
                </a:r>
              </a:p>
            </p:txBody>
          </p:sp>
        </p:grpSp>
        <p:sp>
          <p:nvSpPr>
            <p:cNvPr id="42" name="Text Box 2">
              <a:extLst>
                <a:ext uri="{FF2B5EF4-FFF2-40B4-BE49-F238E27FC236}">
                  <a16:creationId xmlns:a16="http://schemas.microsoft.com/office/drawing/2014/main" id="{12BD66D3-3650-2E48-A21F-7F460CC27C5B}"/>
                </a:ext>
              </a:extLst>
            </p:cNvPr>
            <p:cNvSpPr txBox="1">
              <a:spLocks noChangeArrowheads="1"/>
            </p:cNvSpPr>
            <p:nvPr/>
          </p:nvSpPr>
          <p:spPr bwMode="auto">
            <a:xfrm>
              <a:off x="1953027" y="5011476"/>
              <a:ext cx="4867223" cy="233415"/>
            </a:xfrm>
            <a:prstGeom prst="rect">
              <a:avLst/>
            </a:prstGeom>
            <a:noFill/>
            <a:ln w="9525">
              <a:noFill/>
              <a:miter lim="800000"/>
              <a:headEnd/>
              <a:tailEnd/>
            </a:ln>
          </p:spPr>
          <p:txBody>
            <a:bodyPr rot="0" vert="horz" wrap="square" lIns="91440" tIns="45720" rIns="91440" bIns="45720" anchor="ctr" anchorCtr="0">
              <a:noAutofit/>
            </a:bodyPr>
            <a:lstStyle/>
            <a:p>
              <a:pPr>
                <a:defRPr/>
              </a:pPr>
              <a:r>
                <a:rPr lang="en-US" b="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Simplify the expression </a:t>
              </a:r>
              <a:r>
                <a:rPr lang="en-US" b="1" i="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x</a:t>
              </a:r>
              <a:r>
                <a:rPr lang="en-US" b="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+ 2.</a:t>
              </a:r>
            </a:p>
          </p:txBody>
        </p:sp>
        <p:grpSp>
          <p:nvGrpSpPr>
            <p:cNvPr id="87" name="Group 86">
              <a:extLst>
                <a:ext uri="{FF2B5EF4-FFF2-40B4-BE49-F238E27FC236}">
                  <a16:creationId xmlns:a16="http://schemas.microsoft.com/office/drawing/2014/main" id="{46B16830-08C0-184D-AA85-0943AEEB2478}"/>
                </a:ext>
              </a:extLst>
            </p:cNvPr>
            <p:cNvGrpSpPr/>
            <p:nvPr/>
          </p:nvGrpSpPr>
          <p:grpSpPr>
            <a:xfrm>
              <a:off x="2119933" y="3528800"/>
              <a:ext cx="5193069" cy="693438"/>
              <a:chOff x="2119933" y="3716368"/>
              <a:chExt cx="5193069" cy="693438"/>
            </a:xfrm>
          </p:grpSpPr>
          <p:grpSp>
            <p:nvGrpSpPr>
              <p:cNvPr id="72" name="Group 71">
                <a:extLst>
                  <a:ext uri="{FF2B5EF4-FFF2-40B4-BE49-F238E27FC236}">
                    <a16:creationId xmlns:a16="http://schemas.microsoft.com/office/drawing/2014/main" id="{2970501E-5871-6C40-A64C-C0D6A4658A9D}"/>
                  </a:ext>
                </a:extLst>
              </p:cNvPr>
              <p:cNvGrpSpPr/>
              <p:nvPr/>
            </p:nvGrpSpPr>
            <p:grpSpPr>
              <a:xfrm>
                <a:off x="2163801" y="3783638"/>
                <a:ext cx="2317855" cy="559847"/>
                <a:chOff x="2222416" y="3783638"/>
                <a:chExt cx="2317855" cy="559847"/>
              </a:xfrm>
            </p:grpSpPr>
            <p:sp>
              <p:nvSpPr>
                <p:cNvPr id="44" name="Rectangle 43">
                  <a:extLst>
                    <a:ext uri="{FF2B5EF4-FFF2-40B4-BE49-F238E27FC236}">
                      <a16:creationId xmlns:a16="http://schemas.microsoft.com/office/drawing/2014/main" id="{9814ED5E-52C2-3342-93C1-A43CE629BB79}"/>
                    </a:ext>
                  </a:extLst>
                </p:cNvPr>
                <p:cNvSpPr/>
                <p:nvPr/>
              </p:nvSpPr>
              <p:spPr>
                <a:xfrm>
                  <a:off x="2222416" y="3783638"/>
                  <a:ext cx="700902" cy="23341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2D104C42-B3FC-1A46-B929-AA02EE038F6A}"/>
                    </a:ext>
                  </a:extLst>
                </p:cNvPr>
                <p:cNvSpPr/>
                <p:nvPr/>
              </p:nvSpPr>
              <p:spPr>
                <a:xfrm>
                  <a:off x="3033988" y="3783638"/>
                  <a:ext cx="700902" cy="23341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C6D78F13-A06D-444A-9FCD-1834508C4862}"/>
                    </a:ext>
                  </a:extLst>
                </p:cNvPr>
                <p:cNvSpPr/>
                <p:nvPr/>
              </p:nvSpPr>
              <p:spPr>
                <a:xfrm>
                  <a:off x="3839369" y="3789399"/>
                  <a:ext cx="700902" cy="23341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83B3659B-A768-7343-9710-6926A8AF0646}"/>
                    </a:ext>
                  </a:extLst>
                </p:cNvPr>
                <p:cNvSpPr/>
                <p:nvPr/>
              </p:nvSpPr>
              <p:spPr>
                <a:xfrm>
                  <a:off x="2222416" y="4103346"/>
                  <a:ext cx="700902"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AFD95AC8-0430-594C-AE07-E9BAE0637453}"/>
                    </a:ext>
                  </a:extLst>
                </p:cNvPr>
                <p:cNvSpPr/>
                <p:nvPr/>
              </p:nvSpPr>
              <p:spPr>
                <a:xfrm>
                  <a:off x="3033988" y="4110070"/>
                  <a:ext cx="700902"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70">
                <a:extLst>
                  <a:ext uri="{FF2B5EF4-FFF2-40B4-BE49-F238E27FC236}">
                    <a16:creationId xmlns:a16="http://schemas.microsoft.com/office/drawing/2014/main" id="{374B23F6-F0EC-3046-A02C-E4ABA99FEA74}"/>
                  </a:ext>
                </a:extLst>
              </p:cNvPr>
              <p:cNvGrpSpPr/>
              <p:nvPr/>
            </p:nvGrpSpPr>
            <p:grpSpPr>
              <a:xfrm>
                <a:off x="4982104" y="3792451"/>
                <a:ext cx="1978705" cy="565550"/>
                <a:chOff x="4843466" y="3932798"/>
                <a:chExt cx="1978705" cy="565550"/>
              </a:xfrm>
            </p:grpSpPr>
            <p:sp>
              <p:nvSpPr>
                <p:cNvPr id="50" name="Rectangle 49">
                  <a:extLst>
                    <a:ext uri="{FF2B5EF4-FFF2-40B4-BE49-F238E27FC236}">
                      <a16:creationId xmlns:a16="http://schemas.microsoft.com/office/drawing/2014/main" id="{EECCA0F5-9EEE-F040-B699-33D0A07C7DC0}"/>
                    </a:ext>
                  </a:extLst>
                </p:cNvPr>
                <p:cNvSpPr/>
                <p:nvPr/>
              </p:nvSpPr>
              <p:spPr>
                <a:xfrm>
                  <a:off x="6588756" y="3932798"/>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4" name="Group 63">
                  <a:extLst>
                    <a:ext uri="{FF2B5EF4-FFF2-40B4-BE49-F238E27FC236}">
                      <a16:creationId xmlns:a16="http://schemas.microsoft.com/office/drawing/2014/main" id="{AB186861-1528-B244-AF95-0E6E33995F29}"/>
                    </a:ext>
                  </a:extLst>
                </p:cNvPr>
                <p:cNvGrpSpPr/>
                <p:nvPr/>
              </p:nvGrpSpPr>
              <p:grpSpPr>
                <a:xfrm>
                  <a:off x="4845233" y="4264933"/>
                  <a:ext cx="1620966" cy="233415"/>
                  <a:chOff x="4845233" y="4264933"/>
                  <a:chExt cx="1620966" cy="233415"/>
                </a:xfrm>
              </p:grpSpPr>
              <p:sp>
                <p:nvSpPr>
                  <p:cNvPr id="52" name="Rectangle 51">
                    <a:extLst>
                      <a:ext uri="{FF2B5EF4-FFF2-40B4-BE49-F238E27FC236}">
                        <a16:creationId xmlns:a16="http://schemas.microsoft.com/office/drawing/2014/main" id="{54FBEA83-A241-C44F-AF7B-BF1665C99D47}"/>
                      </a:ext>
                    </a:extLst>
                  </p:cNvPr>
                  <p:cNvSpPr/>
                  <p:nvPr/>
                </p:nvSpPr>
                <p:spPr>
                  <a:xfrm>
                    <a:off x="5539009" y="4264933"/>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B35EA282-8EEB-7849-8181-A62DF4455A01}"/>
                      </a:ext>
                    </a:extLst>
                  </p:cNvPr>
                  <p:cNvSpPr/>
                  <p:nvPr/>
                </p:nvSpPr>
                <p:spPr>
                  <a:xfrm>
                    <a:off x="4845233" y="4264933"/>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33BA7414-2983-3C4B-8308-2357C3EB2BFE}"/>
                      </a:ext>
                    </a:extLst>
                  </p:cNvPr>
                  <p:cNvSpPr/>
                  <p:nvPr/>
                </p:nvSpPr>
                <p:spPr>
                  <a:xfrm>
                    <a:off x="5192121" y="4264933"/>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501F8118-1B1E-6C40-B5D9-EFA4F2F6007F}"/>
                      </a:ext>
                    </a:extLst>
                  </p:cNvPr>
                  <p:cNvSpPr/>
                  <p:nvPr/>
                </p:nvSpPr>
                <p:spPr>
                  <a:xfrm>
                    <a:off x="5885897" y="4264933"/>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F91A908A-222F-3244-AD67-19ED4CDF1705}"/>
                      </a:ext>
                    </a:extLst>
                  </p:cNvPr>
                  <p:cNvSpPr/>
                  <p:nvPr/>
                </p:nvSpPr>
                <p:spPr>
                  <a:xfrm>
                    <a:off x="6232784" y="4264933"/>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5" name="Group 64">
                  <a:extLst>
                    <a:ext uri="{FF2B5EF4-FFF2-40B4-BE49-F238E27FC236}">
                      <a16:creationId xmlns:a16="http://schemas.microsoft.com/office/drawing/2014/main" id="{59EBA72E-137D-BF45-88E7-19CC30DB6331}"/>
                    </a:ext>
                  </a:extLst>
                </p:cNvPr>
                <p:cNvGrpSpPr/>
                <p:nvPr/>
              </p:nvGrpSpPr>
              <p:grpSpPr>
                <a:xfrm>
                  <a:off x="4843466" y="3938218"/>
                  <a:ext cx="1620966" cy="233415"/>
                  <a:chOff x="4833510" y="4288379"/>
                  <a:chExt cx="1620966" cy="233415"/>
                </a:xfrm>
                <a:solidFill>
                  <a:srgbClr val="FFC000"/>
                </a:solidFill>
              </p:grpSpPr>
              <p:sp>
                <p:nvSpPr>
                  <p:cNvPr id="66" name="Rectangle 65">
                    <a:extLst>
                      <a:ext uri="{FF2B5EF4-FFF2-40B4-BE49-F238E27FC236}">
                        <a16:creationId xmlns:a16="http://schemas.microsoft.com/office/drawing/2014/main" id="{1C0F9F05-C43C-1E4B-BF34-B2AA3A36BC4B}"/>
                      </a:ext>
                    </a:extLst>
                  </p:cNvPr>
                  <p:cNvSpPr/>
                  <p:nvPr/>
                </p:nvSpPr>
                <p:spPr>
                  <a:xfrm>
                    <a:off x="5527286" y="4288379"/>
                    <a:ext cx="233415" cy="2334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E26334D9-18F8-DC4D-A26A-53FDE8F33312}"/>
                      </a:ext>
                    </a:extLst>
                  </p:cNvPr>
                  <p:cNvSpPr/>
                  <p:nvPr/>
                </p:nvSpPr>
                <p:spPr>
                  <a:xfrm>
                    <a:off x="4833510" y="4288379"/>
                    <a:ext cx="233415" cy="2334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5B7FDED1-63F0-E945-8FD8-19F7200DBE8C}"/>
                      </a:ext>
                    </a:extLst>
                  </p:cNvPr>
                  <p:cNvSpPr/>
                  <p:nvPr/>
                </p:nvSpPr>
                <p:spPr>
                  <a:xfrm>
                    <a:off x="5180398" y="4288379"/>
                    <a:ext cx="233415" cy="2334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82E199AE-C947-9B4A-B14B-20EBE0B14395}"/>
                      </a:ext>
                    </a:extLst>
                  </p:cNvPr>
                  <p:cNvSpPr/>
                  <p:nvPr/>
                </p:nvSpPr>
                <p:spPr>
                  <a:xfrm>
                    <a:off x="5874174" y="4288379"/>
                    <a:ext cx="233415" cy="2334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FD2AD9F3-4189-AC4B-9A70-67543A7BBF67}"/>
                      </a:ext>
                    </a:extLst>
                  </p:cNvPr>
                  <p:cNvSpPr/>
                  <p:nvPr/>
                </p:nvSpPr>
                <p:spPr>
                  <a:xfrm>
                    <a:off x="6221061" y="4288379"/>
                    <a:ext cx="233415" cy="2334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73" name="Text Box 2">
                <a:extLst>
                  <a:ext uri="{FF2B5EF4-FFF2-40B4-BE49-F238E27FC236}">
                    <a16:creationId xmlns:a16="http://schemas.microsoft.com/office/drawing/2014/main" id="{43A49514-F103-5D42-A8CF-33BC56FE4B09}"/>
                  </a:ext>
                </a:extLst>
              </p:cNvPr>
              <p:cNvSpPr txBox="1">
                <a:spLocks noChangeArrowheads="1"/>
              </p:cNvSpPr>
              <p:nvPr/>
            </p:nvSpPr>
            <p:spPr bwMode="auto">
              <a:xfrm>
                <a:off x="4611510" y="3947685"/>
                <a:ext cx="271341" cy="311322"/>
              </a:xfrm>
              <a:prstGeom prst="rect">
                <a:avLst/>
              </a:prstGeom>
              <a:noFill/>
              <a:ln w="9525">
                <a:noFill/>
                <a:miter lim="800000"/>
                <a:headEnd/>
                <a:tailEnd/>
              </a:ln>
            </p:spPr>
            <p:txBody>
              <a:bodyPr rot="0" vert="horz" wrap="square" lIns="91440" tIns="45720" rIns="91440" bIns="45720" anchor="ctr" anchorCtr="0">
                <a:noAutofit/>
              </a:bodyPr>
              <a:lstStyle/>
              <a:p>
                <a:pP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a:t>
                </a:r>
              </a:p>
            </p:txBody>
          </p:sp>
          <p:cxnSp>
            <p:nvCxnSpPr>
              <p:cNvPr id="74" name="Straight Connector 73">
                <a:extLst>
                  <a:ext uri="{FF2B5EF4-FFF2-40B4-BE49-F238E27FC236}">
                    <a16:creationId xmlns:a16="http://schemas.microsoft.com/office/drawing/2014/main" id="{11417615-E3AC-CD4B-9DA8-171D875AEA18}"/>
                  </a:ext>
                </a:extLst>
              </p:cNvPr>
              <p:cNvCxnSpPr>
                <a:cxnSpLocks/>
              </p:cNvCxnSpPr>
              <p:nvPr/>
            </p:nvCxnSpPr>
            <p:spPr>
              <a:xfrm>
                <a:off x="2119933" y="3716368"/>
                <a:ext cx="802204" cy="693438"/>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884C1201-D6FD-704A-AF08-54D0847C3EFE}"/>
                  </a:ext>
                </a:extLst>
              </p:cNvPr>
              <p:cNvCxnSpPr>
                <a:cxnSpLocks/>
              </p:cNvCxnSpPr>
              <p:nvPr/>
            </p:nvCxnSpPr>
            <p:spPr>
              <a:xfrm>
                <a:off x="2904698" y="3716368"/>
                <a:ext cx="802204" cy="693438"/>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3CF68E03-62C0-0F4E-8230-1A98AD40A7ED}"/>
                  </a:ext>
                </a:extLst>
              </p:cNvPr>
              <p:cNvCxnSpPr>
                <a:cxnSpLocks/>
              </p:cNvCxnSpPr>
              <p:nvPr/>
            </p:nvCxnSpPr>
            <p:spPr>
              <a:xfrm>
                <a:off x="4970381" y="3757095"/>
                <a:ext cx="244328" cy="639858"/>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5026D995-CDF2-E64C-A82A-424E0652DA97}"/>
                  </a:ext>
                </a:extLst>
              </p:cNvPr>
              <p:cNvCxnSpPr>
                <a:cxnSpLocks/>
              </p:cNvCxnSpPr>
              <p:nvPr/>
            </p:nvCxnSpPr>
            <p:spPr>
              <a:xfrm>
                <a:off x="6016646" y="3757095"/>
                <a:ext cx="244328" cy="639858"/>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61243234-F35A-EC4C-9A35-CA6B0856B184}"/>
                  </a:ext>
                </a:extLst>
              </p:cNvPr>
              <p:cNvCxnSpPr>
                <a:cxnSpLocks/>
              </p:cNvCxnSpPr>
              <p:nvPr/>
            </p:nvCxnSpPr>
            <p:spPr>
              <a:xfrm>
                <a:off x="5319136" y="3757095"/>
                <a:ext cx="244328" cy="639858"/>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CB5100C9-5D6D-9149-AC14-98462D306198}"/>
                  </a:ext>
                </a:extLst>
              </p:cNvPr>
              <p:cNvCxnSpPr>
                <a:cxnSpLocks/>
              </p:cNvCxnSpPr>
              <p:nvPr/>
            </p:nvCxnSpPr>
            <p:spPr>
              <a:xfrm>
                <a:off x="5667891" y="3757095"/>
                <a:ext cx="244328" cy="639858"/>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5FD5305F-BD32-E942-B79F-FDF9BCB4076D}"/>
                  </a:ext>
                </a:extLst>
              </p:cNvPr>
              <p:cNvCxnSpPr>
                <a:cxnSpLocks/>
              </p:cNvCxnSpPr>
              <p:nvPr/>
            </p:nvCxnSpPr>
            <p:spPr>
              <a:xfrm>
                <a:off x="6365399" y="3757095"/>
                <a:ext cx="244328" cy="639858"/>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85" name="Rectangle 84">
                <a:extLst>
                  <a:ext uri="{FF2B5EF4-FFF2-40B4-BE49-F238E27FC236}">
                    <a16:creationId xmlns:a16="http://schemas.microsoft.com/office/drawing/2014/main" id="{105D551E-4E45-1948-8108-886DD9C3C25E}"/>
                  </a:ext>
                </a:extLst>
              </p:cNvPr>
              <p:cNvSpPr/>
              <p:nvPr/>
            </p:nvSpPr>
            <p:spPr>
              <a:xfrm>
                <a:off x="7079587" y="3792451"/>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1" name="Group 90">
              <a:extLst>
                <a:ext uri="{FF2B5EF4-FFF2-40B4-BE49-F238E27FC236}">
                  <a16:creationId xmlns:a16="http://schemas.microsoft.com/office/drawing/2014/main" id="{F16653A7-D089-5D48-B050-DCF882C40EC1}"/>
                </a:ext>
              </a:extLst>
            </p:cNvPr>
            <p:cNvGrpSpPr/>
            <p:nvPr/>
          </p:nvGrpSpPr>
          <p:grpSpPr>
            <a:xfrm>
              <a:off x="3820950" y="4498601"/>
              <a:ext cx="1791034" cy="311322"/>
              <a:chOff x="3757213" y="4498601"/>
              <a:chExt cx="1791034" cy="311322"/>
            </a:xfrm>
          </p:grpSpPr>
          <p:sp>
            <p:nvSpPr>
              <p:cNvPr id="27" name="Rectangle 26">
                <a:extLst>
                  <a:ext uri="{FF2B5EF4-FFF2-40B4-BE49-F238E27FC236}">
                    <a16:creationId xmlns:a16="http://schemas.microsoft.com/office/drawing/2014/main" id="{B92BCC21-E32F-3040-B6C4-73E4542273BD}"/>
                  </a:ext>
                </a:extLst>
              </p:cNvPr>
              <p:cNvSpPr/>
              <p:nvPr/>
            </p:nvSpPr>
            <p:spPr>
              <a:xfrm>
                <a:off x="3757213" y="4528241"/>
                <a:ext cx="700902" cy="23341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87">
                <a:extLst>
                  <a:ext uri="{FF2B5EF4-FFF2-40B4-BE49-F238E27FC236}">
                    <a16:creationId xmlns:a16="http://schemas.microsoft.com/office/drawing/2014/main" id="{8263A05E-D4EE-A34B-817D-53E5D29F337F}"/>
                  </a:ext>
                </a:extLst>
              </p:cNvPr>
              <p:cNvSpPr/>
              <p:nvPr/>
            </p:nvSpPr>
            <p:spPr>
              <a:xfrm>
                <a:off x="4962639" y="4531267"/>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88">
                <a:extLst>
                  <a:ext uri="{FF2B5EF4-FFF2-40B4-BE49-F238E27FC236}">
                    <a16:creationId xmlns:a16="http://schemas.microsoft.com/office/drawing/2014/main" id="{EC6BC962-A94E-DA4A-B168-14C73366BA30}"/>
                  </a:ext>
                </a:extLst>
              </p:cNvPr>
              <p:cNvSpPr/>
              <p:nvPr/>
            </p:nvSpPr>
            <p:spPr>
              <a:xfrm>
                <a:off x="5314832" y="4531267"/>
                <a:ext cx="233415" cy="23341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Text Box 2">
                <a:extLst>
                  <a:ext uri="{FF2B5EF4-FFF2-40B4-BE49-F238E27FC236}">
                    <a16:creationId xmlns:a16="http://schemas.microsoft.com/office/drawing/2014/main" id="{EFC4C1BF-A2EC-864A-8E20-82F5DC083432}"/>
                  </a:ext>
                </a:extLst>
              </p:cNvPr>
              <p:cNvSpPr txBox="1">
                <a:spLocks noChangeArrowheads="1"/>
              </p:cNvSpPr>
              <p:nvPr/>
            </p:nvSpPr>
            <p:spPr bwMode="auto">
              <a:xfrm>
                <a:off x="4576389" y="4498601"/>
                <a:ext cx="271341" cy="311322"/>
              </a:xfrm>
              <a:prstGeom prst="rect">
                <a:avLst/>
              </a:prstGeom>
              <a:noFill/>
              <a:ln w="9525">
                <a:noFill/>
                <a:miter lim="800000"/>
                <a:headEnd/>
                <a:tailEnd/>
              </a:ln>
            </p:spPr>
            <p:txBody>
              <a:bodyPr rot="0" vert="horz" wrap="square" lIns="91440" tIns="45720" rIns="91440" bIns="45720" anchor="ctr" anchorCtr="0">
                <a:noAutofit/>
              </a:bodyPr>
              <a:lstStyle/>
              <a:p>
                <a:pP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a:t>
                </a:r>
              </a:p>
            </p:txBody>
          </p:sp>
        </p:grpSp>
      </p:grpSp>
      <p:sp>
        <p:nvSpPr>
          <p:cNvPr id="75" name="TextBox 74">
            <a:extLst>
              <a:ext uri="{FF2B5EF4-FFF2-40B4-BE49-F238E27FC236}">
                <a16:creationId xmlns:a16="http://schemas.microsoft.com/office/drawing/2014/main" id="{1584F60A-BBDA-284D-81F5-90AF6378B784}"/>
              </a:ext>
            </a:extLst>
          </p:cNvPr>
          <p:cNvSpPr txBox="1"/>
          <p:nvPr/>
        </p:nvSpPr>
        <p:spPr>
          <a:xfrm>
            <a:off x="3569117" y="5908435"/>
            <a:ext cx="5656036" cy="584775"/>
          </a:xfrm>
          <a:prstGeom prst="rect">
            <a:avLst/>
          </a:prstGeom>
          <a:noFill/>
        </p:spPr>
        <p:txBody>
          <a:bodyPr wrap="none" rtlCol="0">
            <a:spAutoFit/>
          </a:bodyPr>
          <a:lstStyle/>
          <a:p>
            <a:r>
              <a:rPr lang="en-US" sz="1400" dirty="0"/>
              <a:t>These images are adapted from TransMath® (Woodward and Stroh, 2015).</a:t>
            </a:r>
          </a:p>
          <a:p>
            <a:endParaRPr lang="en-US" dirty="0"/>
          </a:p>
        </p:txBody>
      </p:sp>
    </p:spTree>
    <p:extLst>
      <p:ext uri="{BB962C8B-B14F-4D97-AF65-F5344CB8AC3E}">
        <p14:creationId xmlns:p14="http://schemas.microsoft.com/office/powerpoint/2010/main" val="1180959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EF5DF2-D41A-2B46-8212-9B0247AFCCB3}"/>
              </a:ext>
            </a:extLst>
          </p:cNvPr>
          <p:cNvSpPr>
            <a:spLocks noGrp="1"/>
          </p:cNvSpPr>
          <p:nvPr>
            <p:ph sz="half" idx="1"/>
          </p:nvPr>
        </p:nvSpPr>
        <p:spPr>
          <a:xfrm>
            <a:off x="838201" y="1515099"/>
            <a:ext cx="5181600" cy="4351338"/>
          </a:xfrm>
        </p:spPr>
        <p:txBody>
          <a:bodyPr>
            <a:noAutofit/>
          </a:bodyPr>
          <a:lstStyle/>
          <a:p>
            <a:pPr indent="-461963"/>
            <a:r>
              <a:rPr lang="en-US" sz="2200" dirty="0">
                <a:solidFill>
                  <a:schemeClr val="tx1"/>
                </a:solidFill>
              </a:rPr>
              <a:t>Concrete</a:t>
            </a:r>
          </a:p>
          <a:p>
            <a:pPr marL="914400" lvl="1" indent="-452438"/>
            <a:r>
              <a:rPr lang="en-US" sz="2200" dirty="0">
                <a:solidFill>
                  <a:schemeClr val="tx1"/>
                </a:solidFill>
              </a:rPr>
              <a:t>Cuisenaire Rods</a:t>
            </a:r>
          </a:p>
          <a:p>
            <a:pPr marL="914400" lvl="1" indent="-452438"/>
            <a:r>
              <a:rPr lang="en-US" sz="2200" dirty="0">
                <a:solidFill>
                  <a:schemeClr val="tx1"/>
                </a:solidFill>
              </a:rPr>
              <a:t>Algebra Tiles</a:t>
            </a:r>
          </a:p>
          <a:p>
            <a:pPr indent="-461963"/>
            <a:r>
              <a:rPr lang="en-US" sz="2200" dirty="0">
                <a:solidFill>
                  <a:schemeClr val="tx1"/>
                </a:solidFill>
              </a:rPr>
              <a:t>Semi-Concrete</a:t>
            </a:r>
          </a:p>
          <a:p>
            <a:pPr marL="914400" lvl="1" indent="-452438"/>
            <a:r>
              <a:rPr lang="en-US" sz="2200" dirty="0">
                <a:solidFill>
                  <a:schemeClr val="tx1"/>
                </a:solidFill>
              </a:rPr>
              <a:t>Number Lines</a:t>
            </a:r>
            <a:endParaRPr lang="en-US" sz="2200" baseline="30000" dirty="0">
              <a:solidFill>
                <a:schemeClr val="tx1"/>
              </a:solidFill>
            </a:endParaRPr>
          </a:p>
          <a:p>
            <a:pPr marL="914400" lvl="1" indent="-452438"/>
            <a:r>
              <a:rPr lang="en-US" sz="2200" dirty="0">
                <a:solidFill>
                  <a:schemeClr val="tx1"/>
                </a:solidFill>
              </a:rPr>
              <a:t>Area Models</a:t>
            </a:r>
            <a:endParaRPr lang="en-US" sz="2200" baseline="30000" dirty="0">
              <a:solidFill>
                <a:schemeClr val="tx1"/>
              </a:solidFill>
            </a:endParaRPr>
          </a:p>
          <a:p>
            <a:pPr marL="914400" lvl="1" indent="-452438"/>
            <a:r>
              <a:rPr lang="en-US" sz="2200" dirty="0">
                <a:solidFill>
                  <a:schemeClr val="tx1"/>
                </a:solidFill>
              </a:rPr>
              <a:t>Tables</a:t>
            </a:r>
          </a:p>
          <a:p>
            <a:pPr indent="-461963"/>
            <a:r>
              <a:rPr lang="en-US" sz="2200" dirty="0">
                <a:solidFill>
                  <a:schemeClr val="tx1"/>
                </a:solidFill>
              </a:rPr>
              <a:t>Abstract</a:t>
            </a:r>
          </a:p>
          <a:p>
            <a:pPr marL="914400" lvl="1" indent="-452438"/>
            <a:r>
              <a:rPr lang="en-US" sz="2200" dirty="0">
                <a:solidFill>
                  <a:schemeClr val="tx1"/>
                </a:solidFill>
              </a:rPr>
              <a:t>Procedures</a:t>
            </a:r>
          </a:p>
          <a:p>
            <a:pPr marL="914400" lvl="1" indent="-452438"/>
            <a:r>
              <a:rPr lang="en-US" sz="2200" dirty="0">
                <a:solidFill>
                  <a:schemeClr val="tx1"/>
                </a:solidFill>
              </a:rPr>
              <a:t>Equations</a:t>
            </a:r>
          </a:p>
          <a:p>
            <a:pPr marL="914400" lvl="1" indent="-452438"/>
            <a:r>
              <a:rPr lang="en-US" sz="2200" dirty="0">
                <a:solidFill>
                  <a:schemeClr val="tx1"/>
                </a:solidFill>
              </a:rPr>
              <a:t>Symbolic Notation</a:t>
            </a:r>
          </a:p>
        </p:txBody>
      </p:sp>
      <p:sp>
        <p:nvSpPr>
          <p:cNvPr id="4" name="Content Placeholder 3">
            <a:extLst>
              <a:ext uri="{FF2B5EF4-FFF2-40B4-BE49-F238E27FC236}">
                <a16:creationId xmlns:a16="http://schemas.microsoft.com/office/drawing/2014/main" id="{23ECD486-E84B-4041-A4CE-855054691B66}"/>
              </a:ext>
            </a:extLst>
          </p:cNvPr>
          <p:cNvSpPr>
            <a:spLocks noGrp="1"/>
          </p:cNvSpPr>
          <p:nvPr>
            <p:ph sz="half" idx="2"/>
          </p:nvPr>
        </p:nvSpPr>
        <p:spPr>
          <a:xfrm>
            <a:off x="6172201" y="1515099"/>
            <a:ext cx="5181600" cy="4351338"/>
          </a:xfrm>
        </p:spPr>
        <p:txBody>
          <a:bodyPr>
            <a:normAutofit/>
          </a:bodyPr>
          <a:lstStyle/>
          <a:p>
            <a:r>
              <a:rPr lang="en-US" sz="2200" dirty="0"/>
              <a:t>Models for whole number integers</a:t>
            </a:r>
          </a:p>
          <a:p>
            <a:pPr lvl="1"/>
            <a:r>
              <a:rPr lang="en-US" sz="2200" dirty="0"/>
              <a:t>Algebra Tiles</a:t>
            </a:r>
          </a:p>
          <a:p>
            <a:pPr lvl="1"/>
            <a:r>
              <a:rPr lang="en-US" sz="2200" dirty="0"/>
              <a:t>Number Lines</a:t>
            </a:r>
          </a:p>
          <a:p>
            <a:r>
              <a:rPr lang="en-US" sz="2200" dirty="0"/>
              <a:t>Linear Models for Fractions</a:t>
            </a:r>
          </a:p>
          <a:p>
            <a:pPr lvl="1"/>
            <a:r>
              <a:rPr lang="en-US" sz="2200" dirty="0"/>
              <a:t>Number lines</a:t>
            </a:r>
          </a:p>
          <a:p>
            <a:pPr lvl="1"/>
            <a:r>
              <a:rPr lang="en-US" sz="2200" dirty="0"/>
              <a:t>Cuisenaire rods</a:t>
            </a:r>
          </a:p>
          <a:p>
            <a:r>
              <a:rPr lang="en-US" sz="2200" dirty="0"/>
              <a:t>Area models for Fractions</a:t>
            </a:r>
          </a:p>
          <a:p>
            <a:pPr lvl="1"/>
            <a:r>
              <a:rPr lang="en-US" sz="2200" dirty="0"/>
              <a:t>Squares or other shapes</a:t>
            </a:r>
          </a:p>
        </p:txBody>
      </p:sp>
      <p:sp>
        <p:nvSpPr>
          <p:cNvPr id="5" name="Slide Number Placeholder 4">
            <a:extLst>
              <a:ext uri="{FF2B5EF4-FFF2-40B4-BE49-F238E27FC236}">
                <a16:creationId xmlns:a16="http://schemas.microsoft.com/office/drawing/2014/main" id="{641B4758-2D33-4047-BBCD-2288982C7202}"/>
              </a:ext>
            </a:extLst>
          </p:cNvPr>
          <p:cNvSpPr>
            <a:spLocks noGrp="1"/>
          </p:cNvSpPr>
          <p:nvPr>
            <p:ph type="sldNum" sz="quarter" idx="12"/>
          </p:nvPr>
        </p:nvSpPr>
        <p:spPr/>
        <p:txBody>
          <a:bodyPr/>
          <a:lstStyle/>
          <a:p>
            <a:fld id="{C2926BDF-0A3D-4892-9CBE-21B5FA37E613}" type="slidenum">
              <a:rPr lang="en-US" smtClean="0"/>
              <a:t>4</a:t>
            </a:fld>
            <a:endParaRPr lang="en-US"/>
          </a:p>
        </p:txBody>
      </p:sp>
      <p:sp>
        <p:nvSpPr>
          <p:cNvPr id="6" name="Title 1">
            <a:extLst>
              <a:ext uri="{FF2B5EF4-FFF2-40B4-BE49-F238E27FC236}">
                <a16:creationId xmlns:a16="http://schemas.microsoft.com/office/drawing/2014/main" id="{74223D62-52CF-48CC-B335-5938EA88FBE1}"/>
              </a:ext>
            </a:extLst>
          </p:cNvPr>
          <p:cNvSpPr txBox="1">
            <a:spLocks/>
          </p:cNvSpPr>
          <p:nvPr/>
        </p:nvSpPr>
        <p:spPr>
          <a:xfrm>
            <a:off x="410308" y="249116"/>
            <a:ext cx="11371384"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lvl1pPr algn="l" defTabSz="914377" rtl="0" eaLnBrk="1" latinLnBrk="0" hangingPunct="1">
              <a:lnSpc>
                <a:spcPct val="90000"/>
              </a:lnSpc>
              <a:spcBef>
                <a:spcPct val="0"/>
              </a:spcBef>
              <a:buNone/>
              <a:defRPr sz="4400" b="1" kern="1200" cap="small" baseline="0">
                <a:solidFill>
                  <a:schemeClr val="bg2">
                    <a:lumMod val="60000"/>
                    <a:lumOff val="40000"/>
                  </a:schemeClr>
                </a:solidFill>
                <a:effectLst>
                  <a:outerShdw blurRad="50800" dist="38100" dir="2700000" algn="tl" rotWithShape="0">
                    <a:prstClr val="black">
                      <a:alpha val="40000"/>
                    </a:prstClr>
                  </a:outerShdw>
                </a:effectLst>
                <a:latin typeface="Times New Roman" panose="02020603050405020304" pitchFamily="18" charset="0"/>
                <a:ea typeface="+mj-ea"/>
                <a:cs typeface="Times New Roman" panose="02020603050405020304" pitchFamily="18" charset="0"/>
              </a:defRPr>
            </a:lvl1pPr>
          </a:lstStyle>
          <a:p>
            <a:pPr algn="ctr"/>
            <a:r>
              <a:rPr lang="en-US" dirty="0">
                <a:solidFill>
                  <a:srgbClr val="570100"/>
                </a:solidFill>
              </a:rPr>
              <a:t>Types of Representations</a:t>
            </a:r>
          </a:p>
        </p:txBody>
      </p:sp>
    </p:spTree>
    <p:extLst>
      <p:ext uri="{BB962C8B-B14F-4D97-AF65-F5344CB8AC3E}">
        <p14:creationId xmlns:p14="http://schemas.microsoft.com/office/powerpoint/2010/main" val="39984717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0" name="Group 109">
            <a:extLst>
              <a:ext uri="{FF2B5EF4-FFF2-40B4-BE49-F238E27FC236}">
                <a16:creationId xmlns:a16="http://schemas.microsoft.com/office/drawing/2014/main" id="{B48F59FF-059C-0D46-9A34-E9A98A4766A1}"/>
              </a:ext>
            </a:extLst>
          </p:cNvPr>
          <p:cNvGrpSpPr/>
          <p:nvPr/>
        </p:nvGrpSpPr>
        <p:grpSpPr>
          <a:xfrm>
            <a:off x="1581321" y="2604692"/>
            <a:ext cx="3350393" cy="2743200"/>
            <a:chOff x="1581321" y="2604692"/>
            <a:chExt cx="3350393" cy="2743200"/>
          </a:xfrm>
        </p:grpSpPr>
        <p:sp>
          <p:nvSpPr>
            <p:cNvPr id="12" name="Rectangle 11">
              <a:extLst>
                <a:ext uri="{FF2B5EF4-FFF2-40B4-BE49-F238E27FC236}">
                  <a16:creationId xmlns:a16="http://schemas.microsoft.com/office/drawing/2014/main" id="{D11826E2-36DC-C540-BCAF-1FAEE4DCA8BA}"/>
                </a:ext>
              </a:extLst>
            </p:cNvPr>
            <p:cNvSpPr/>
            <p:nvPr/>
          </p:nvSpPr>
          <p:spPr>
            <a:xfrm>
              <a:off x="1581321" y="2604692"/>
              <a:ext cx="3350393" cy="2743200"/>
            </a:xfrm>
            <a:prstGeom prst="rect">
              <a:avLst/>
            </a:prstGeom>
            <a:solidFill>
              <a:schemeClr val="bg1"/>
            </a:solid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dirty="0">
                <a:solidFill>
                  <a:prstClr val="black"/>
                </a:solidFill>
              </a:endParaRPr>
            </a:p>
          </p:txBody>
        </p:sp>
        <p:sp>
          <p:nvSpPr>
            <p:cNvPr id="14" name="Text Box 2">
              <a:extLst>
                <a:ext uri="{FF2B5EF4-FFF2-40B4-BE49-F238E27FC236}">
                  <a16:creationId xmlns:a16="http://schemas.microsoft.com/office/drawing/2014/main" id="{672D3935-DAFD-D844-B622-08F15A233C0F}"/>
                </a:ext>
              </a:extLst>
            </p:cNvPr>
            <p:cNvSpPr txBox="1">
              <a:spLocks noChangeArrowheads="1"/>
            </p:cNvSpPr>
            <p:nvPr/>
          </p:nvSpPr>
          <p:spPr bwMode="auto">
            <a:xfrm>
              <a:off x="1704386" y="2831513"/>
              <a:ext cx="3052517" cy="250852"/>
            </a:xfrm>
            <a:prstGeom prst="rect">
              <a:avLst/>
            </a:prstGeom>
            <a:noFill/>
            <a:ln w="9525">
              <a:noFill/>
              <a:miter lim="800000"/>
              <a:headEnd/>
              <a:tailEnd/>
            </a:ln>
          </p:spPr>
          <p:txBody>
            <a:bodyPr rot="0" vert="horz" wrap="square" lIns="91440" tIns="45720" rIns="91440" bIns="45720" anchor="ctr" anchorCtr="0">
              <a:noAutofit/>
            </a:bodyPr>
            <a:lstStyle/>
            <a:p>
              <a:pPr>
                <a:defRPr/>
              </a:pPr>
              <a:r>
                <a:rPr lang="en-US" sz="1200" b="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Evaluate 2</a:t>
              </a:r>
              <a:r>
                <a:rPr lang="en-US" sz="1200" b="1" i="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x</a:t>
              </a:r>
              <a:r>
                <a:rPr lang="en-US" sz="1200" b="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when </a:t>
              </a:r>
              <a:r>
                <a:rPr lang="en-US" sz="1200" b="1" i="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x </a:t>
              </a:r>
              <a:r>
                <a:rPr lang="en-US" sz="1200" b="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-3 using algebra tiles.</a:t>
              </a:r>
            </a:p>
          </p:txBody>
        </p:sp>
        <p:sp>
          <p:nvSpPr>
            <p:cNvPr id="80" name="Rectangle 79">
              <a:extLst>
                <a:ext uri="{FF2B5EF4-FFF2-40B4-BE49-F238E27FC236}">
                  <a16:creationId xmlns:a16="http://schemas.microsoft.com/office/drawing/2014/main" id="{6D14F977-2DFC-4D46-9C6D-42EA5192C0B7}"/>
                </a:ext>
              </a:extLst>
            </p:cNvPr>
            <p:cNvSpPr/>
            <p:nvPr/>
          </p:nvSpPr>
          <p:spPr>
            <a:xfrm>
              <a:off x="2113702" y="3322780"/>
              <a:ext cx="1160747" cy="23359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a:extLst>
                <a:ext uri="{FF2B5EF4-FFF2-40B4-BE49-F238E27FC236}">
                  <a16:creationId xmlns:a16="http://schemas.microsoft.com/office/drawing/2014/main" id="{4E98913C-83D1-E044-8F14-104159D2ABCA}"/>
                </a:ext>
              </a:extLst>
            </p:cNvPr>
            <p:cNvSpPr/>
            <p:nvPr/>
          </p:nvSpPr>
          <p:spPr>
            <a:xfrm>
              <a:off x="3542845" y="3322962"/>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a:extLst>
                <a:ext uri="{FF2B5EF4-FFF2-40B4-BE49-F238E27FC236}">
                  <a16:creationId xmlns:a16="http://schemas.microsoft.com/office/drawing/2014/main" id="{287D368F-209B-EA4A-8CF8-E3CB98FAE1E6}"/>
                </a:ext>
              </a:extLst>
            </p:cNvPr>
            <p:cNvSpPr/>
            <p:nvPr/>
          </p:nvSpPr>
          <p:spPr>
            <a:xfrm>
              <a:off x="3871592" y="3322962"/>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Rectangle 83">
              <a:extLst>
                <a:ext uri="{FF2B5EF4-FFF2-40B4-BE49-F238E27FC236}">
                  <a16:creationId xmlns:a16="http://schemas.microsoft.com/office/drawing/2014/main" id="{143864D3-A85E-B946-862E-7686A2D546DC}"/>
                </a:ext>
              </a:extLst>
            </p:cNvPr>
            <p:cNvSpPr/>
            <p:nvPr/>
          </p:nvSpPr>
          <p:spPr>
            <a:xfrm>
              <a:off x="2113702" y="3672250"/>
              <a:ext cx="1160747" cy="23359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a:extLst>
                <a:ext uri="{FF2B5EF4-FFF2-40B4-BE49-F238E27FC236}">
                  <a16:creationId xmlns:a16="http://schemas.microsoft.com/office/drawing/2014/main" id="{D84FFDDE-EE88-5F41-B602-699AB7B2B0EF}"/>
                </a:ext>
              </a:extLst>
            </p:cNvPr>
            <p:cNvSpPr/>
            <p:nvPr/>
          </p:nvSpPr>
          <p:spPr>
            <a:xfrm>
              <a:off x="4197232" y="3321598"/>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a:extLst>
                <a:ext uri="{FF2B5EF4-FFF2-40B4-BE49-F238E27FC236}">
                  <a16:creationId xmlns:a16="http://schemas.microsoft.com/office/drawing/2014/main" id="{43A70BC7-AEA3-ED4E-95E9-1AC16E49CD0E}"/>
                </a:ext>
              </a:extLst>
            </p:cNvPr>
            <p:cNvSpPr/>
            <p:nvPr/>
          </p:nvSpPr>
          <p:spPr>
            <a:xfrm>
              <a:off x="2696490" y="4344090"/>
              <a:ext cx="1160747" cy="233597"/>
            </a:xfrm>
            <a:prstGeom prst="rect">
              <a:avLst/>
            </a:prstGeom>
            <a:solidFill>
              <a:srgbClr val="92D050"/>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87">
              <a:extLst>
                <a:ext uri="{FF2B5EF4-FFF2-40B4-BE49-F238E27FC236}">
                  <a16:creationId xmlns:a16="http://schemas.microsoft.com/office/drawing/2014/main" id="{0606B60C-A166-2545-A5B4-BD245BE3F69F}"/>
                </a:ext>
              </a:extLst>
            </p:cNvPr>
            <p:cNvSpPr/>
            <p:nvPr/>
          </p:nvSpPr>
          <p:spPr>
            <a:xfrm>
              <a:off x="2828994" y="4345411"/>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88">
              <a:extLst>
                <a:ext uri="{FF2B5EF4-FFF2-40B4-BE49-F238E27FC236}">
                  <a16:creationId xmlns:a16="http://schemas.microsoft.com/office/drawing/2014/main" id="{81CB098E-40DE-3046-8C72-54CB23141E3E}"/>
                </a:ext>
              </a:extLst>
            </p:cNvPr>
            <p:cNvSpPr/>
            <p:nvPr/>
          </p:nvSpPr>
          <p:spPr>
            <a:xfrm>
              <a:off x="3157741" y="4345411"/>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Rectangle 89">
              <a:extLst>
                <a:ext uri="{FF2B5EF4-FFF2-40B4-BE49-F238E27FC236}">
                  <a16:creationId xmlns:a16="http://schemas.microsoft.com/office/drawing/2014/main" id="{C6C0B620-078C-8D4D-90A4-E70D0B6D03F4}"/>
                </a:ext>
              </a:extLst>
            </p:cNvPr>
            <p:cNvSpPr/>
            <p:nvPr/>
          </p:nvSpPr>
          <p:spPr>
            <a:xfrm>
              <a:off x="3483381" y="4344047"/>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CFD7B500-20C4-724A-8ED5-6368F19C347F}"/>
                </a:ext>
              </a:extLst>
            </p:cNvPr>
            <p:cNvSpPr/>
            <p:nvPr/>
          </p:nvSpPr>
          <p:spPr>
            <a:xfrm>
              <a:off x="2696490" y="4789147"/>
              <a:ext cx="1160747" cy="233597"/>
            </a:xfrm>
            <a:prstGeom prst="rect">
              <a:avLst/>
            </a:prstGeom>
            <a:solidFill>
              <a:srgbClr val="92D050"/>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id="{F9B6D77F-0F5F-0F45-BE41-15322F08B7E7}"/>
                </a:ext>
              </a:extLst>
            </p:cNvPr>
            <p:cNvSpPr/>
            <p:nvPr/>
          </p:nvSpPr>
          <p:spPr>
            <a:xfrm>
              <a:off x="2828994" y="4790468"/>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0D225D1F-3D01-964A-BEDA-94C142DD2D40}"/>
                </a:ext>
              </a:extLst>
            </p:cNvPr>
            <p:cNvSpPr/>
            <p:nvPr/>
          </p:nvSpPr>
          <p:spPr>
            <a:xfrm>
              <a:off x="3157741" y="4790468"/>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a:extLst>
                <a:ext uri="{FF2B5EF4-FFF2-40B4-BE49-F238E27FC236}">
                  <a16:creationId xmlns:a16="http://schemas.microsoft.com/office/drawing/2014/main" id="{4DB5BB03-1598-7247-B98B-7309D3A200F3}"/>
                </a:ext>
              </a:extLst>
            </p:cNvPr>
            <p:cNvSpPr/>
            <p:nvPr/>
          </p:nvSpPr>
          <p:spPr>
            <a:xfrm>
              <a:off x="3483381" y="4789104"/>
              <a:ext cx="233415" cy="23341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a16="http://schemas.microsoft.com/office/drawing/2014/main" id="{FD6F15AD-1273-C345-B0BD-B406AC18C500}"/>
              </a:ext>
            </a:extLst>
          </p:cNvPr>
          <p:cNvSpPr>
            <a:spLocks noGrp="1"/>
          </p:cNvSpPr>
          <p:nvPr>
            <p:ph type="title"/>
          </p:nvPr>
        </p:nvSpPr>
        <p:spPr>
          <a:xfrm>
            <a:off x="838200" y="365126"/>
            <a:ext cx="10515600" cy="926084"/>
          </a:xfrm>
        </p:spPr>
        <p:txBody>
          <a:bodyPr/>
          <a:lstStyle/>
          <a:p>
            <a:pPr algn="ctr"/>
            <a:r>
              <a:rPr lang="en-US" dirty="0"/>
              <a:t>Evaluating Algebraic Expressions</a:t>
            </a:r>
          </a:p>
        </p:txBody>
      </p:sp>
      <p:sp>
        <p:nvSpPr>
          <p:cNvPr id="3" name="Content Placeholder 2">
            <a:extLst>
              <a:ext uri="{FF2B5EF4-FFF2-40B4-BE49-F238E27FC236}">
                <a16:creationId xmlns:a16="http://schemas.microsoft.com/office/drawing/2014/main" id="{A6EF5DF2-D41A-2B46-8212-9B0247AFCCB3}"/>
              </a:ext>
            </a:extLst>
          </p:cNvPr>
          <p:cNvSpPr>
            <a:spLocks noGrp="1"/>
          </p:cNvSpPr>
          <p:nvPr>
            <p:ph idx="1"/>
          </p:nvPr>
        </p:nvSpPr>
        <p:spPr>
          <a:xfrm>
            <a:off x="410308" y="1167973"/>
            <a:ext cx="5527196" cy="1260234"/>
          </a:xfrm>
        </p:spPr>
        <p:txBody>
          <a:bodyPr>
            <a:normAutofit/>
          </a:bodyPr>
          <a:lstStyle/>
          <a:p>
            <a:pPr marL="0" indent="0" algn="ctr">
              <a:lnSpc>
                <a:spcPct val="120000"/>
              </a:lnSpc>
              <a:spcBef>
                <a:spcPts val="0"/>
              </a:spcBef>
              <a:buNone/>
            </a:pPr>
            <a:r>
              <a:rPr lang="en-US" u="sng" dirty="0">
                <a:solidFill>
                  <a:schemeClr val="tx1"/>
                </a:solidFill>
              </a:rPr>
              <a:t>Evaluate an Expression with Algebra Tiles (substitute)</a:t>
            </a:r>
          </a:p>
        </p:txBody>
      </p:sp>
      <p:sp>
        <p:nvSpPr>
          <p:cNvPr id="4" name="Slide Number Placeholder 3">
            <a:extLst>
              <a:ext uri="{FF2B5EF4-FFF2-40B4-BE49-F238E27FC236}">
                <a16:creationId xmlns:a16="http://schemas.microsoft.com/office/drawing/2014/main" id="{8241C2F0-A103-4D7A-9B6A-A476844790FB}"/>
              </a:ext>
            </a:extLst>
          </p:cNvPr>
          <p:cNvSpPr>
            <a:spLocks noGrp="1"/>
          </p:cNvSpPr>
          <p:nvPr>
            <p:ph type="sldNum" sz="quarter" idx="12"/>
          </p:nvPr>
        </p:nvSpPr>
        <p:spPr/>
        <p:txBody>
          <a:bodyPr/>
          <a:lstStyle/>
          <a:p>
            <a:fld id="{C2926BDF-0A3D-4892-9CBE-21B5FA37E613}" type="slidenum">
              <a:rPr lang="en-US" smtClean="0"/>
              <a:t>40</a:t>
            </a:fld>
            <a:endParaRPr lang="en-US"/>
          </a:p>
        </p:txBody>
      </p:sp>
      <p:sp>
        <p:nvSpPr>
          <p:cNvPr id="13" name="Content Placeholder 2">
            <a:extLst>
              <a:ext uri="{FF2B5EF4-FFF2-40B4-BE49-F238E27FC236}">
                <a16:creationId xmlns:a16="http://schemas.microsoft.com/office/drawing/2014/main" id="{9E9317B7-7EE0-47EF-928B-6269E0900AC9}"/>
              </a:ext>
            </a:extLst>
          </p:cNvPr>
          <p:cNvSpPr txBox="1">
            <a:spLocks/>
          </p:cNvSpPr>
          <p:nvPr/>
        </p:nvSpPr>
        <p:spPr>
          <a:xfrm>
            <a:off x="6254498" y="1257184"/>
            <a:ext cx="5685692" cy="4543076"/>
          </a:xfrm>
          <a:prstGeom prst="rect">
            <a:avLst/>
          </a:prstGeom>
        </p:spPr>
        <p:txBody>
          <a:bodyPr vert="horz" lIns="91440" tIns="45720" rIns="91440" bIns="45720" rtlCol="0">
            <a:normAutofit/>
          </a:bodyPr>
          <a:lstStyle>
            <a:lvl1pPr marL="461963" indent="-461963" algn="l" defTabSz="914377" rtl="0" eaLnBrk="1" latinLnBrk="0" hangingPunct="1">
              <a:lnSpc>
                <a:spcPct val="90000"/>
              </a:lnSpc>
              <a:spcBef>
                <a:spcPts val="1400"/>
              </a:spcBef>
              <a:buClr>
                <a:srgbClr val="570100"/>
              </a:buClr>
              <a:buSzPct val="80000"/>
              <a:buFont typeface="Wingdings" panose="05000000000000000000" pitchFamily="2" charset="2"/>
              <a:buChar char="Ø"/>
              <a:defRPr sz="2800" kern="1200">
                <a:solidFill>
                  <a:srgbClr val="570100"/>
                </a:solidFill>
                <a:latin typeface="Times New Roman" panose="02020603050405020304" pitchFamily="18" charset="0"/>
                <a:ea typeface="+mn-ea"/>
                <a:cs typeface="Times New Roman" panose="02020603050405020304" pitchFamily="18" charset="0"/>
              </a:defRPr>
            </a:lvl1pPr>
            <a:lvl2pPr marL="914400" indent="-450850" algn="l" defTabSz="914377" rtl="0" eaLnBrk="1" latinLnBrk="0" hangingPunct="1">
              <a:lnSpc>
                <a:spcPct val="90000"/>
              </a:lnSpc>
              <a:spcBef>
                <a:spcPts val="200"/>
              </a:spcBef>
              <a:spcAft>
                <a:spcPts val="400"/>
              </a:spcAft>
              <a:buClr>
                <a:srgbClr val="570100"/>
              </a:buClr>
              <a:buSzPct val="80000"/>
              <a:buFont typeface="Wingdings" panose="05000000000000000000" pitchFamily="2" charset="2"/>
              <a:buChar char="§"/>
              <a:defRPr sz="2600" kern="1200">
                <a:solidFill>
                  <a:srgbClr val="570100"/>
                </a:solidFill>
                <a:latin typeface="Times New Roman" panose="02020603050405020304" pitchFamily="18" charset="0"/>
                <a:ea typeface="+mn-ea"/>
                <a:cs typeface="Times New Roman" panose="02020603050405020304" pitchFamily="18" charset="0"/>
              </a:defRPr>
            </a:lvl2pPr>
            <a:lvl3pPr marL="1377950" indent="-463550" algn="l" defTabSz="914377" rtl="0" eaLnBrk="1" latinLnBrk="0" hangingPunct="1">
              <a:lnSpc>
                <a:spcPct val="90000"/>
              </a:lnSpc>
              <a:spcBef>
                <a:spcPts val="200"/>
              </a:spcBef>
              <a:spcAft>
                <a:spcPts val="400"/>
              </a:spcAft>
              <a:buClr>
                <a:srgbClr val="570100"/>
              </a:buClr>
              <a:buSzPct val="80000"/>
              <a:buFont typeface="Wingdings" panose="05000000000000000000" pitchFamily="2" charset="2"/>
              <a:buChar char="ü"/>
              <a:defRPr sz="2400" kern="1200">
                <a:solidFill>
                  <a:srgbClr val="570100"/>
                </a:solidFill>
                <a:latin typeface="Times New Roman" panose="02020603050405020304" pitchFamily="18" charset="0"/>
                <a:ea typeface="+mn-ea"/>
                <a:cs typeface="Times New Roman" panose="02020603050405020304" pitchFamily="18" charset="0"/>
              </a:defRPr>
            </a:lvl3pPr>
            <a:lvl4pPr marL="1828800" indent="-450850" algn="l" defTabSz="914377" rtl="0" eaLnBrk="1" latinLnBrk="0" hangingPunct="1">
              <a:lnSpc>
                <a:spcPct val="90000"/>
              </a:lnSpc>
              <a:spcBef>
                <a:spcPts val="200"/>
              </a:spcBef>
              <a:spcAft>
                <a:spcPts val="400"/>
              </a:spcAft>
              <a:buClr>
                <a:srgbClr val="570100"/>
              </a:buClr>
              <a:buSzPct val="80000"/>
              <a:buFont typeface="Courier New" panose="02070309020205020404" pitchFamily="49" charset="0"/>
              <a:buChar char="o"/>
              <a:defRPr sz="2200" kern="1200">
                <a:solidFill>
                  <a:srgbClr val="570100"/>
                </a:solidFill>
                <a:latin typeface="Times New Roman" panose="02020603050405020304" pitchFamily="18" charset="0"/>
                <a:ea typeface="+mn-ea"/>
                <a:cs typeface="Times New Roman" panose="02020603050405020304" pitchFamily="18" charset="0"/>
              </a:defRPr>
            </a:lvl4pPr>
            <a:lvl5pPr marL="2292350" indent="-463550" algn="l" defTabSz="914377" rtl="0" eaLnBrk="1" latinLnBrk="0" hangingPunct="1">
              <a:lnSpc>
                <a:spcPct val="90000"/>
              </a:lnSpc>
              <a:spcBef>
                <a:spcPts val="200"/>
              </a:spcBef>
              <a:spcAft>
                <a:spcPts val="400"/>
              </a:spcAft>
              <a:buClr>
                <a:srgbClr val="570100"/>
              </a:buClr>
              <a:buSzPct val="80000"/>
              <a:buFont typeface="Corbel" pitchFamily="34" charset="0"/>
              <a:buChar char="•"/>
              <a:defRPr sz="2000" kern="1200">
                <a:solidFill>
                  <a:srgbClr val="570100"/>
                </a:solidFill>
                <a:latin typeface="Times New Roman" panose="02020603050405020304" pitchFamily="18" charset="0"/>
                <a:ea typeface="+mn-ea"/>
                <a:cs typeface="Times New Roman" panose="02020603050405020304" pitchFamily="18" charset="0"/>
              </a:defRPr>
            </a:lvl5pPr>
            <a:lvl6pPr marL="1599960"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899953"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199945"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499938"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0" indent="0" algn="ctr">
              <a:lnSpc>
                <a:spcPct val="120000"/>
              </a:lnSpc>
              <a:spcBef>
                <a:spcPts val="0"/>
              </a:spcBef>
              <a:buFont typeface="Wingdings" panose="05000000000000000000" pitchFamily="2" charset="2"/>
              <a:buNone/>
            </a:pPr>
            <a:r>
              <a:rPr lang="en-US" u="sng" dirty="0">
                <a:solidFill>
                  <a:schemeClr val="tx1"/>
                </a:solidFill>
                <a:latin typeface="+mn-lt"/>
              </a:rPr>
              <a:t>Evaluate an Expression with Numbers (substitute)</a:t>
            </a:r>
          </a:p>
        </p:txBody>
      </p:sp>
      <p:grpSp>
        <p:nvGrpSpPr>
          <p:cNvPr id="99" name="Group 98">
            <a:extLst>
              <a:ext uri="{FF2B5EF4-FFF2-40B4-BE49-F238E27FC236}">
                <a16:creationId xmlns:a16="http://schemas.microsoft.com/office/drawing/2014/main" id="{44EE91B2-AE6C-594E-AA43-33E279266859}"/>
              </a:ext>
            </a:extLst>
          </p:cNvPr>
          <p:cNvGrpSpPr/>
          <p:nvPr/>
        </p:nvGrpSpPr>
        <p:grpSpPr>
          <a:xfrm>
            <a:off x="7836979" y="2796123"/>
            <a:ext cx="2423214" cy="1099724"/>
            <a:chOff x="5596600" y="2796123"/>
            <a:chExt cx="2423214" cy="1099724"/>
          </a:xfrm>
        </p:grpSpPr>
        <p:sp>
          <p:nvSpPr>
            <p:cNvPr id="95" name="Rectangle 94">
              <a:extLst>
                <a:ext uri="{FF2B5EF4-FFF2-40B4-BE49-F238E27FC236}">
                  <a16:creationId xmlns:a16="http://schemas.microsoft.com/office/drawing/2014/main" id="{0B89D0A9-09F0-9C46-BCCB-A11E8DC474C6}"/>
                </a:ext>
              </a:extLst>
            </p:cNvPr>
            <p:cNvSpPr/>
            <p:nvPr/>
          </p:nvSpPr>
          <p:spPr>
            <a:xfrm>
              <a:off x="5596600" y="2796123"/>
              <a:ext cx="2423214" cy="1099724"/>
            </a:xfrm>
            <a:prstGeom prst="rect">
              <a:avLst/>
            </a:prstGeom>
            <a:solidFill>
              <a:schemeClr val="bg1"/>
            </a:solid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dirty="0">
                <a:solidFill>
                  <a:prstClr val="black"/>
                </a:solidFill>
              </a:endParaRPr>
            </a:p>
          </p:txBody>
        </p:sp>
        <p:sp>
          <p:nvSpPr>
            <p:cNvPr id="96" name="Text Box 2">
              <a:extLst>
                <a:ext uri="{FF2B5EF4-FFF2-40B4-BE49-F238E27FC236}">
                  <a16:creationId xmlns:a16="http://schemas.microsoft.com/office/drawing/2014/main" id="{91DBC3B8-24D9-7E43-8379-AFE5775FFF83}"/>
                </a:ext>
              </a:extLst>
            </p:cNvPr>
            <p:cNvSpPr txBox="1">
              <a:spLocks noChangeArrowheads="1"/>
            </p:cNvSpPr>
            <p:nvPr/>
          </p:nvSpPr>
          <p:spPr bwMode="auto">
            <a:xfrm>
              <a:off x="5749126" y="2987935"/>
              <a:ext cx="853264" cy="255703"/>
            </a:xfrm>
            <a:prstGeom prst="rect">
              <a:avLst/>
            </a:prstGeom>
            <a:noFill/>
            <a:ln w="9525">
              <a:noFill/>
              <a:miter lim="800000"/>
              <a:headEnd/>
              <a:tailEnd/>
            </a:ln>
          </p:spPr>
          <p:txBody>
            <a:bodyPr rot="0" vert="horz" wrap="square" lIns="91440" tIns="45720" rIns="91440" bIns="45720" anchor="ctr" anchorCtr="0">
              <a:noAutofit/>
            </a:bodyPr>
            <a:lstStyle/>
            <a:p>
              <a:pPr>
                <a:defRPr/>
              </a:pPr>
              <a:r>
                <a:rPr lang="en-US" sz="1200" b="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Let </a:t>
              </a:r>
              <a:r>
                <a:rPr lang="en-US" sz="1200" b="1" i="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c</a:t>
              </a:r>
              <a:r>
                <a:rPr lang="en-US" sz="1200" b="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 8.</a:t>
              </a:r>
            </a:p>
          </p:txBody>
        </p:sp>
        <p:sp>
          <p:nvSpPr>
            <p:cNvPr id="97" name="Text Box 2">
              <a:extLst>
                <a:ext uri="{FF2B5EF4-FFF2-40B4-BE49-F238E27FC236}">
                  <a16:creationId xmlns:a16="http://schemas.microsoft.com/office/drawing/2014/main" id="{E07D4958-B398-0A46-9DF8-19B998AB0861}"/>
                </a:ext>
              </a:extLst>
            </p:cNvPr>
            <p:cNvSpPr txBox="1">
              <a:spLocks noChangeArrowheads="1"/>
            </p:cNvSpPr>
            <p:nvPr/>
          </p:nvSpPr>
          <p:spPr bwMode="auto">
            <a:xfrm>
              <a:off x="6893281" y="2987935"/>
              <a:ext cx="998118" cy="250852"/>
            </a:xfrm>
            <a:prstGeom prst="rect">
              <a:avLst/>
            </a:prstGeom>
            <a:noFill/>
            <a:ln w="9525">
              <a:noFill/>
              <a:miter lim="800000"/>
              <a:headEnd/>
              <a:tailEnd/>
            </a:ln>
          </p:spPr>
          <p:txBody>
            <a:bodyPr rot="0" vert="horz" wrap="square" lIns="91440" tIns="45720" rIns="91440" bIns="45720" anchor="ctr" anchorCtr="0">
              <a:noAutofit/>
            </a:bodyPr>
            <a:lstStyle/>
            <a:p>
              <a:pPr>
                <a:defRPr/>
              </a:pPr>
              <a:r>
                <a:rPr lang="en-US" sz="1200" i="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c</a:t>
              </a: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+ 4</a:t>
              </a:r>
            </a:p>
          </p:txBody>
        </p:sp>
        <p:sp>
          <p:nvSpPr>
            <p:cNvPr id="9" name="Rectangle 8">
              <a:extLst>
                <a:ext uri="{FF2B5EF4-FFF2-40B4-BE49-F238E27FC236}">
                  <a16:creationId xmlns:a16="http://schemas.microsoft.com/office/drawing/2014/main" id="{53ED1E38-A302-AC49-B1C0-F9D19450BB95}"/>
                </a:ext>
              </a:extLst>
            </p:cNvPr>
            <p:cNvSpPr/>
            <p:nvPr/>
          </p:nvSpPr>
          <p:spPr>
            <a:xfrm>
              <a:off x="6912736" y="3513029"/>
              <a:ext cx="200967" cy="232711"/>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 Box 2">
              <a:extLst>
                <a:ext uri="{FF2B5EF4-FFF2-40B4-BE49-F238E27FC236}">
                  <a16:creationId xmlns:a16="http://schemas.microsoft.com/office/drawing/2014/main" id="{0783B0BC-82CC-BD48-AAA1-CEE305E91E82}"/>
                </a:ext>
              </a:extLst>
            </p:cNvPr>
            <p:cNvSpPr txBox="1">
              <a:spLocks noChangeArrowheads="1"/>
            </p:cNvSpPr>
            <p:nvPr/>
          </p:nvSpPr>
          <p:spPr bwMode="auto">
            <a:xfrm>
              <a:off x="6893280" y="3494888"/>
              <a:ext cx="1005280" cy="250852"/>
            </a:xfrm>
            <a:prstGeom prst="rect">
              <a:avLst/>
            </a:prstGeom>
            <a:noFill/>
            <a:ln w="9525">
              <a:noFill/>
              <a:miter lim="800000"/>
              <a:headEnd/>
              <a:tailEnd/>
            </a:ln>
          </p:spPr>
          <p:txBody>
            <a:bodyPr rot="0" vert="horz" wrap="square" lIns="91440" tIns="45720" rIns="91440" bIns="45720" anchor="ctr" anchorCtr="0">
              <a:noAutofit/>
            </a:bodyPr>
            <a:lstStyle/>
            <a:p>
              <a:pP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8 + 4 = 12</a:t>
              </a:r>
            </a:p>
          </p:txBody>
        </p:sp>
        <p:cxnSp>
          <p:nvCxnSpPr>
            <p:cNvPr id="8" name="Straight Arrow Connector 7">
              <a:extLst>
                <a:ext uri="{FF2B5EF4-FFF2-40B4-BE49-F238E27FC236}">
                  <a16:creationId xmlns:a16="http://schemas.microsoft.com/office/drawing/2014/main" id="{A9020F9B-284E-7547-83BA-73EE32606248}"/>
                </a:ext>
              </a:extLst>
            </p:cNvPr>
            <p:cNvCxnSpPr/>
            <p:nvPr/>
          </p:nvCxnSpPr>
          <p:spPr>
            <a:xfrm>
              <a:off x="7023909" y="3218518"/>
              <a:ext cx="0" cy="274242"/>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09" name="Group 108">
            <a:extLst>
              <a:ext uri="{FF2B5EF4-FFF2-40B4-BE49-F238E27FC236}">
                <a16:creationId xmlns:a16="http://schemas.microsoft.com/office/drawing/2014/main" id="{9702531C-E369-1B4D-8055-14E298E74684}"/>
              </a:ext>
            </a:extLst>
          </p:cNvPr>
          <p:cNvGrpSpPr/>
          <p:nvPr/>
        </p:nvGrpSpPr>
        <p:grpSpPr>
          <a:xfrm>
            <a:off x="7836979" y="4207706"/>
            <a:ext cx="2423214" cy="1099724"/>
            <a:chOff x="5607711" y="4207706"/>
            <a:chExt cx="2423214" cy="1099724"/>
          </a:xfrm>
        </p:grpSpPr>
        <p:sp>
          <p:nvSpPr>
            <p:cNvPr id="101" name="Rectangle 100">
              <a:extLst>
                <a:ext uri="{FF2B5EF4-FFF2-40B4-BE49-F238E27FC236}">
                  <a16:creationId xmlns:a16="http://schemas.microsoft.com/office/drawing/2014/main" id="{325ECF25-176D-1E43-B255-915B861A1F22}"/>
                </a:ext>
              </a:extLst>
            </p:cNvPr>
            <p:cNvSpPr/>
            <p:nvPr/>
          </p:nvSpPr>
          <p:spPr>
            <a:xfrm>
              <a:off x="5607711" y="4207706"/>
              <a:ext cx="2423214" cy="1099724"/>
            </a:xfrm>
            <a:prstGeom prst="rect">
              <a:avLst/>
            </a:prstGeom>
            <a:solidFill>
              <a:schemeClr val="bg1"/>
            </a:solid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lang="en-US" kern="0" dirty="0">
                <a:solidFill>
                  <a:prstClr val="black"/>
                </a:solidFill>
              </a:endParaRPr>
            </a:p>
          </p:txBody>
        </p:sp>
        <p:sp>
          <p:nvSpPr>
            <p:cNvPr id="102" name="Text Box 2">
              <a:extLst>
                <a:ext uri="{FF2B5EF4-FFF2-40B4-BE49-F238E27FC236}">
                  <a16:creationId xmlns:a16="http://schemas.microsoft.com/office/drawing/2014/main" id="{331D0EE6-5A86-ED49-9508-EAB77E6C4004}"/>
                </a:ext>
              </a:extLst>
            </p:cNvPr>
            <p:cNvSpPr txBox="1">
              <a:spLocks noChangeArrowheads="1"/>
            </p:cNvSpPr>
            <p:nvPr/>
          </p:nvSpPr>
          <p:spPr bwMode="auto">
            <a:xfrm>
              <a:off x="5760237" y="4399518"/>
              <a:ext cx="853264" cy="255703"/>
            </a:xfrm>
            <a:prstGeom prst="rect">
              <a:avLst/>
            </a:prstGeom>
            <a:noFill/>
            <a:ln w="9525">
              <a:noFill/>
              <a:miter lim="800000"/>
              <a:headEnd/>
              <a:tailEnd/>
            </a:ln>
          </p:spPr>
          <p:txBody>
            <a:bodyPr rot="0" vert="horz" wrap="square" lIns="91440" tIns="45720" rIns="91440" bIns="45720" anchor="ctr" anchorCtr="0">
              <a:noAutofit/>
            </a:bodyPr>
            <a:lstStyle/>
            <a:p>
              <a:pPr>
                <a:defRPr/>
              </a:pPr>
              <a:r>
                <a:rPr lang="en-US" sz="1200" b="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Let </a:t>
              </a:r>
              <a:r>
                <a:rPr lang="en-US" sz="1200" b="1" i="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x </a:t>
              </a:r>
              <a:r>
                <a:rPr lang="en-US" sz="1200" b="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 -6.</a:t>
              </a:r>
            </a:p>
          </p:txBody>
        </p:sp>
        <p:sp>
          <p:nvSpPr>
            <p:cNvPr id="103" name="Text Box 2">
              <a:extLst>
                <a:ext uri="{FF2B5EF4-FFF2-40B4-BE49-F238E27FC236}">
                  <a16:creationId xmlns:a16="http://schemas.microsoft.com/office/drawing/2014/main" id="{A92C084E-105A-C74F-8B2A-7C82CA4FD35C}"/>
                </a:ext>
              </a:extLst>
            </p:cNvPr>
            <p:cNvSpPr txBox="1">
              <a:spLocks noChangeArrowheads="1"/>
            </p:cNvSpPr>
            <p:nvPr/>
          </p:nvSpPr>
          <p:spPr bwMode="auto">
            <a:xfrm>
              <a:off x="6904392" y="4399518"/>
              <a:ext cx="998118" cy="250852"/>
            </a:xfrm>
            <a:prstGeom prst="rect">
              <a:avLst/>
            </a:prstGeom>
            <a:noFill/>
            <a:ln w="9525">
              <a:noFill/>
              <a:miter lim="800000"/>
              <a:headEnd/>
              <a:tailEnd/>
            </a:ln>
          </p:spPr>
          <p:txBody>
            <a:bodyPr rot="0" vert="horz" wrap="square" lIns="91440" tIns="45720" rIns="91440" bIns="45720" anchor="ctr" anchorCtr="0">
              <a:noAutofit/>
            </a:bodyPr>
            <a:lstStyle/>
            <a:p>
              <a:pP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5 • </a:t>
              </a:r>
              <a:r>
                <a:rPr lang="en-US" sz="1200" i="1"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x</a:t>
              </a:r>
            </a:p>
          </p:txBody>
        </p:sp>
        <p:sp>
          <p:nvSpPr>
            <p:cNvPr id="104" name="Rectangle 103">
              <a:extLst>
                <a:ext uri="{FF2B5EF4-FFF2-40B4-BE49-F238E27FC236}">
                  <a16:creationId xmlns:a16="http://schemas.microsoft.com/office/drawing/2014/main" id="{FFEEFD63-F223-2F4D-9042-641043452A38}"/>
                </a:ext>
              </a:extLst>
            </p:cNvPr>
            <p:cNvSpPr/>
            <p:nvPr/>
          </p:nvSpPr>
          <p:spPr>
            <a:xfrm>
              <a:off x="7157891" y="4924612"/>
              <a:ext cx="200967" cy="232711"/>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 Box 2">
              <a:extLst>
                <a:ext uri="{FF2B5EF4-FFF2-40B4-BE49-F238E27FC236}">
                  <a16:creationId xmlns:a16="http://schemas.microsoft.com/office/drawing/2014/main" id="{FE564D06-AC90-C347-8317-8CACDB1AD24E}"/>
                </a:ext>
              </a:extLst>
            </p:cNvPr>
            <p:cNvSpPr txBox="1">
              <a:spLocks noChangeArrowheads="1"/>
            </p:cNvSpPr>
            <p:nvPr/>
          </p:nvSpPr>
          <p:spPr bwMode="auto">
            <a:xfrm>
              <a:off x="6904391" y="4906471"/>
              <a:ext cx="1005280" cy="250852"/>
            </a:xfrm>
            <a:prstGeom prst="rect">
              <a:avLst/>
            </a:prstGeom>
            <a:noFill/>
            <a:ln w="9525">
              <a:noFill/>
              <a:miter lim="800000"/>
              <a:headEnd/>
              <a:tailEnd/>
            </a:ln>
          </p:spPr>
          <p:txBody>
            <a:bodyPr rot="0" vert="horz" wrap="square" lIns="91440" tIns="45720" rIns="91440" bIns="45720" anchor="ctr" anchorCtr="0">
              <a:noAutofit/>
            </a:bodyPr>
            <a:lstStyle/>
            <a:p>
              <a:pPr>
                <a:defRPr/>
              </a:pPr>
              <a:r>
                <a:rPr lang="en-US" sz="1200" kern="0"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5 • -6 = -30</a:t>
              </a:r>
            </a:p>
          </p:txBody>
        </p:sp>
        <p:cxnSp>
          <p:nvCxnSpPr>
            <p:cNvPr id="106" name="Straight Arrow Connector 105">
              <a:extLst>
                <a:ext uri="{FF2B5EF4-FFF2-40B4-BE49-F238E27FC236}">
                  <a16:creationId xmlns:a16="http://schemas.microsoft.com/office/drawing/2014/main" id="{66811C85-806B-5842-B20D-52D9CAED3930}"/>
                </a:ext>
              </a:extLst>
            </p:cNvPr>
            <p:cNvCxnSpPr>
              <a:cxnSpLocks/>
            </p:cNvCxnSpPr>
            <p:nvPr/>
          </p:nvCxnSpPr>
          <p:spPr>
            <a:xfrm>
              <a:off x="7258374" y="4641824"/>
              <a:ext cx="10690" cy="262519"/>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sp>
        <p:nvSpPr>
          <p:cNvPr id="37" name="TextBox 36">
            <a:extLst>
              <a:ext uri="{FF2B5EF4-FFF2-40B4-BE49-F238E27FC236}">
                <a16:creationId xmlns:a16="http://schemas.microsoft.com/office/drawing/2014/main" id="{92E4C817-A826-BB43-A130-6F63351DEBEC}"/>
              </a:ext>
            </a:extLst>
          </p:cNvPr>
          <p:cNvSpPr txBox="1"/>
          <p:nvPr/>
        </p:nvSpPr>
        <p:spPr>
          <a:xfrm>
            <a:off x="3569117" y="5908435"/>
            <a:ext cx="5656036" cy="584775"/>
          </a:xfrm>
          <a:prstGeom prst="rect">
            <a:avLst/>
          </a:prstGeom>
          <a:noFill/>
        </p:spPr>
        <p:txBody>
          <a:bodyPr wrap="none" rtlCol="0">
            <a:spAutoFit/>
          </a:bodyPr>
          <a:lstStyle/>
          <a:p>
            <a:r>
              <a:rPr lang="en-US" sz="1400" dirty="0"/>
              <a:t>These images are adapted from TransMath® (Woodward and Stroh, 2015).</a:t>
            </a:r>
          </a:p>
          <a:p>
            <a:endParaRPr lang="en-US" dirty="0"/>
          </a:p>
        </p:txBody>
      </p:sp>
    </p:spTree>
    <p:extLst>
      <p:ext uri="{BB962C8B-B14F-4D97-AF65-F5344CB8AC3E}">
        <p14:creationId xmlns:p14="http://schemas.microsoft.com/office/powerpoint/2010/main" val="4054873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2BA214-0161-D340-BE64-6DA3546F5D79}"/>
              </a:ext>
            </a:extLst>
          </p:cNvPr>
          <p:cNvSpPr>
            <a:spLocks noGrp="1"/>
          </p:cNvSpPr>
          <p:nvPr>
            <p:ph type="sldNum" sz="quarter" idx="12"/>
          </p:nvPr>
        </p:nvSpPr>
        <p:spPr/>
        <p:txBody>
          <a:bodyPr/>
          <a:lstStyle/>
          <a:p>
            <a:fld id="{C2926BDF-0A3D-4892-9CBE-21B5FA37E613}" type="slidenum">
              <a:rPr lang="en-US" smtClean="0"/>
              <a:t>41</a:t>
            </a:fld>
            <a:endParaRPr lang="en-US"/>
          </a:p>
        </p:txBody>
      </p:sp>
      <p:sp>
        <p:nvSpPr>
          <p:cNvPr id="3" name="Title 2">
            <a:extLst>
              <a:ext uri="{FF2B5EF4-FFF2-40B4-BE49-F238E27FC236}">
                <a16:creationId xmlns:a16="http://schemas.microsoft.com/office/drawing/2014/main" id="{5D60CA5E-7295-8843-9557-169A9ED6C3C6}"/>
              </a:ext>
            </a:extLst>
          </p:cNvPr>
          <p:cNvSpPr>
            <a:spLocks noGrp="1"/>
          </p:cNvSpPr>
          <p:nvPr>
            <p:ph type="title"/>
          </p:nvPr>
        </p:nvSpPr>
        <p:spPr>
          <a:xfrm>
            <a:off x="529090" y="291989"/>
            <a:ext cx="11168332" cy="1861275"/>
          </a:xfrm>
        </p:spPr>
        <p:txBody>
          <a:bodyPr>
            <a:normAutofit fontScale="90000"/>
          </a:bodyPr>
          <a:lstStyle/>
          <a:p>
            <a:r>
              <a:rPr lang="en-US" dirty="0">
                <a:effectLst/>
              </a:rPr>
              <a:t>Practice Problems for Adding and Subtracting Integers</a:t>
            </a:r>
            <a:br>
              <a:rPr lang="en-US" dirty="0">
                <a:effectLst/>
              </a:rPr>
            </a:br>
            <a:endParaRPr lang="en-US" dirty="0"/>
          </a:p>
        </p:txBody>
      </p:sp>
      <p:sp>
        <p:nvSpPr>
          <p:cNvPr id="4" name="Content Placeholder 3">
            <a:extLst>
              <a:ext uri="{FF2B5EF4-FFF2-40B4-BE49-F238E27FC236}">
                <a16:creationId xmlns:a16="http://schemas.microsoft.com/office/drawing/2014/main" id="{03866924-A8CE-0747-A4CC-BFA606DF7070}"/>
              </a:ext>
            </a:extLst>
          </p:cNvPr>
          <p:cNvSpPr>
            <a:spLocks noGrp="1"/>
          </p:cNvSpPr>
          <p:nvPr>
            <p:ph idx="1"/>
          </p:nvPr>
        </p:nvSpPr>
        <p:spPr>
          <a:xfrm>
            <a:off x="1166009" y="2433484"/>
            <a:ext cx="9872871" cy="3455482"/>
          </a:xfrm>
        </p:spPr>
        <p:txBody>
          <a:bodyPr/>
          <a:lstStyle/>
          <a:p>
            <a:r>
              <a:rPr lang="en-US" b="1" dirty="0"/>
              <a:t>Practice Problems with Algebraic Expressions</a:t>
            </a:r>
            <a:endParaRPr lang="en-US" dirty="0"/>
          </a:p>
          <a:p>
            <a:pPr lvl="1"/>
            <a:r>
              <a:rPr lang="en-US" dirty="0"/>
              <a:t>Represent with Algebra Tiles</a:t>
            </a:r>
          </a:p>
          <a:p>
            <a:pPr lvl="1"/>
            <a:r>
              <a:rPr lang="en-US" dirty="0"/>
              <a:t>Simplify with Algebra Tiles </a:t>
            </a:r>
          </a:p>
          <a:p>
            <a:pPr lvl="1"/>
            <a:r>
              <a:rPr lang="en-US" dirty="0"/>
              <a:t>Evaluate </a:t>
            </a:r>
            <a:r>
              <a:rPr lang="en-US"/>
              <a:t>the Expression</a:t>
            </a:r>
            <a:endParaRPr lang="en-US" dirty="0"/>
          </a:p>
        </p:txBody>
      </p:sp>
    </p:spTree>
    <p:extLst>
      <p:ext uri="{BB962C8B-B14F-4D97-AF65-F5344CB8AC3E}">
        <p14:creationId xmlns:p14="http://schemas.microsoft.com/office/powerpoint/2010/main" val="15337125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84D3F-FF67-2A4C-9EFA-744A7E8EFCF8}"/>
              </a:ext>
            </a:extLst>
          </p:cNvPr>
          <p:cNvSpPr>
            <a:spLocks noGrp="1"/>
          </p:cNvSpPr>
          <p:nvPr>
            <p:ph type="ctrTitle"/>
          </p:nvPr>
        </p:nvSpPr>
        <p:spPr/>
        <p:txBody>
          <a:bodyPr/>
          <a:lstStyle/>
          <a:p>
            <a:r>
              <a:rPr lang="en-US" dirty="0"/>
              <a:t>Managing Manipulatives</a:t>
            </a:r>
          </a:p>
        </p:txBody>
      </p:sp>
      <p:sp>
        <p:nvSpPr>
          <p:cNvPr id="4" name="Slide Number Placeholder 3">
            <a:extLst>
              <a:ext uri="{FF2B5EF4-FFF2-40B4-BE49-F238E27FC236}">
                <a16:creationId xmlns:a16="http://schemas.microsoft.com/office/drawing/2014/main" id="{E83D7F0E-9975-4016-8C1D-3E4EF2FE11E4}"/>
              </a:ext>
            </a:extLst>
          </p:cNvPr>
          <p:cNvSpPr>
            <a:spLocks noGrp="1"/>
          </p:cNvSpPr>
          <p:nvPr>
            <p:ph type="sldNum" sz="quarter" idx="12"/>
          </p:nvPr>
        </p:nvSpPr>
        <p:spPr/>
        <p:txBody>
          <a:bodyPr/>
          <a:lstStyle/>
          <a:p>
            <a:fld id="{C2926BDF-0A3D-4892-9CBE-21B5FA37E613}" type="slidenum">
              <a:rPr lang="en-US" smtClean="0"/>
              <a:pPr/>
              <a:t>42</a:t>
            </a:fld>
            <a:endParaRPr lang="en-US" dirty="0"/>
          </a:p>
        </p:txBody>
      </p:sp>
    </p:spTree>
    <p:extLst>
      <p:ext uri="{BB962C8B-B14F-4D97-AF65-F5344CB8AC3E}">
        <p14:creationId xmlns:p14="http://schemas.microsoft.com/office/powerpoint/2010/main" val="3249939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B1C6B-8F63-4A44-81C8-5838EF9257BD}"/>
              </a:ext>
            </a:extLst>
          </p:cNvPr>
          <p:cNvSpPr>
            <a:spLocks noGrp="1"/>
          </p:cNvSpPr>
          <p:nvPr>
            <p:ph type="title"/>
          </p:nvPr>
        </p:nvSpPr>
        <p:spPr/>
        <p:txBody>
          <a:bodyPr/>
          <a:lstStyle/>
          <a:p>
            <a:r>
              <a:rPr lang="en-US" dirty="0"/>
              <a:t>Structure Time with Math Manipulatives</a:t>
            </a:r>
          </a:p>
        </p:txBody>
      </p:sp>
      <p:sp>
        <p:nvSpPr>
          <p:cNvPr id="3" name="Content Placeholder 2">
            <a:extLst>
              <a:ext uri="{FF2B5EF4-FFF2-40B4-BE49-F238E27FC236}">
                <a16:creationId xmlns:a16="http://schemas.microsoft.com/office/drawing/2014/main" id="{8762B0FB-6D63-A34D-8169-7E439E008631}"/>
              </a:ext>
            </a:extLst>
          </p:cNvPr>
          <p:cNvSpPr>
            <a:spLocks noGrp="1"/>
          </p:cNvSpPr>
          <p:nvPr>
            <p:ph idx="1"/>
          </p:nvPr>
        </p:nvSpPr>
        <p:spPr>
          <a:xfrm>
            <a:off x="2096715" y="1811215"/>
            <a:ext cx="7998570" cy="4038600"/>
          </a:xfrm>
        </p:spPr>
        <p:txBody>
          <a:bodyPr>
            <a:normAutofit fontScale="92500" lnSpcReduction="20000"/>
          </a:bodyPr>
          <a:lstStyle/>
          <a:p>
            <a:pPr lvl="0" indent="-457200">
              <a:buSzPct val="100000"/>
              <a:buFont typeface="+mj-lt"/>
              <a:buAutoNum type="arabicPeriod"/>
            </a:pPr>
            <a:r>
              <a:rPr lang="en-US" sz="3200" dirty="0">
                <a:solidFill>
                  <a:schemeClr val="tx1"/>
                </a:solidFill>
              </a:rPr>
              <a:t>At the beginning of each lesson, tell students which manipulatives they will need.</a:t>
            </a:r>
          </a:p>
          <a:p>
            <a:pPr lvl="0" indent="-457200">
              <a:buSzPct val="100000"/>
              <a:buFont typeface="+mj-lt"/>
              <a:buAutoNum type="arabicPeriod"/>
            </a:pPr>
            <a:r>
              <a:rPr lang="en-US" sz="3200" dirty="0">
                <a:solidFill>
                  <a:schemeClr val="tx1"/>
                </a:solidFill>
              </a:rPr>
              <a:t>Tell students to pull out those manipulatives.</a:t>
            </a:r>
          </a:p>
          <a:p>
            <a:pPr lvl="0" indent="-457200">
              <a:buSzPct val="100000"/>
              <a:buFont typeface="+mj-lt"/>
              <a:buAutoNum type="arabicPeriod"/>
            </a:pPr>
            <a:r>
              <a:rPr lang="en-US" sz="3200" dirty="0">
                <a:solidFill>
                  <a:schemeClr val="tx1"/>
                </a:solidFill>
              </a:rPr>
              <a:t>Tell students to close the bag after they have retrieved the manipulatives they will need. </a:t>
            </a:r>
          </a:p>
          <a:p>
            <a:pPr lvl="0" indent="-457200">
              <a:buSzPct val="100000"/>
              <a:buFont typeface="+mj-lt"/>
              <a:buAutoNum type="arabicPeriod"/>
            </a:pPr>
            <a:r>
              <a:rPr lang="en-US" sz="3200" dirty="0">
                <a:solidFill>
                  <a:schemeClr val="tx1"/>
                </a:solidFill>
              </a:rPr>
              <a:t>Teach students about the manipulatives.</a:t>
            </a:r>
          </a:p>
          <a:p>
            <a:endParaRPr lang="en-US" dirty="0">
              <a:solidFill>
                <a:schemeClr val="tx1"/>
              </a:solidFill>
            </a:endParaRPr>
          </a:p>
        </p:txBody>
      </p:sp>
      <p:sp>
        <p:nvSpPr>
          <p:cNvPr id="4" name="Slide Number Placeholder 3">
            <a:extLst>
              <a:ext uri="{FF2B5EF4-FFF2-40B4-BE49-F238E27FC236}">
                <a16:creationId xmlns:a16="http://schemas.microsoft.com/office/drawing/2014/main" id="{8965D7DD-EB27-B145-A060-9B08A097A03A}"/>
              </a:ext>
            </a:extLst>
          </p:cNvPr>
          <p:cNvSpPr>
            <a:spLocks noGrp="1"/>
          </p:cNvSpPr>
          <p:nvPr>
            <p:ph type="sldNum" sz="quarter" idx="12"/>
          </p:nvPr>
        </p:nvSpPr>
        <p:spPr/>
        <p:txBody>
          <a:bodyPr/>
          <a:lstStyle/>
          <a:p>
            <a:fld id="{C2926BDF-0A3D-4892-9CBE-21B5FA37E613}" type="slidenum">
              <a:rPr lang="en-US" smtClean="0"/>
              <a:t>43</a:t>
            </a:fld>
            <a:endParaRPr lang="en-US"/>
          </a:p>
        </p:txBody>
      </p:sp>
    </p:spTree>
    <p:extLst>
      <p:ext uri="{BB962C8B-B14F-4D97-AF65-F5344CB8AC3E}">
        <p14:creationId xmlns:p14="http://schemas.microsoft.com/office/powerpoint/2010/main" val="16888239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D5037-1D2F-D84C-888A-38152B75C75F}"/>
              </a:ext>
            </a:extLst>
          </p:cNvPr>
          <p:cNvSpPr>
            <a:spLocks noGrp="1"/>
          </p:cNvSpPr>
          <p:nvPr>
            <p:ph type="title"/>
          </p:nvPr>
        </p:nvSpPr>
        <p:spPr/>
        <p:txBody>
          <a:bodyPr/>
          <a:lstStyle/>
          <a:p>
            <a:r>
              <a:rPr lang="en-US" dirty="0"/>
              <a:t>Tips with Cuisenaire Rods</a:t>
            </a:r>
          </a:p>
        </p:txBody>
      </p:sp>
      <p:sp>
        <p:nvSpPr>
          <p:cNvPr id="5" name="Content Placeholder 4">
            <a:extLst>
              <a:ext uri="{FF2B5EF4-FFF2-40B4-BE49-F238E27FC236}">
                <a16:creationId xmlns:a16="http://schemas.microsoft.com/office/drawing/2014/main" id="{11BF0256-B726-CB46-8E40-C6A5768739CD}"/>
              </a:ext>
            </a:extLst>
          </p:cNvPr>
          <p:cNvSpPr>
            <a:spLocks noGrp="1"/>
          </p:cNvSpPr>
          <p:nvPr>
            <p:ph idx="1"/>
          </p:nvPr>
        </p:nvSpPr>
        <p:spPr>
          <a:xfrm>
            <a:off x="1362803" y="1605476"/>
            <a:ext cx="9466395" cy="4038600"/>
          </a:xfrm>
        </p:spPr>
        <p:txBody>
          <a:bodyPr>
            <a:noAutofit/>
          </a:bodyPr>
          <a:lstStyle/>
          <a:p>
            <a:pPr>
              <a:lnSpc>
                <a:spcPct val="100000"/>
              </a:lnSpc>
              <a:spcBef>
                <a:spcPts val="200"/>
              </a:spcBef>
              <a:spcAft>
                <a:spcPts val="400"/>
              </a:spcAft>
            </a:pPr>
            <a:r>
              <a:rPr lang="en-US" sz="2500" dirty="0">
                <a:solidFill>
                  <a:schemeClr val="tx1"/>
                </a:solidFill>
              </a:rPr>
              <a:t>When you model, select the colors you need ahead of time</a:t>
            </a:r>
          </a:p>
          <a:p>
            <a:pPr>
              <a:lnSpc>
                <a:spcPct val="100000"/>
              </a:lnSpc>
              <a:spcBef>
                <a:spcPts val="200"/>
              </a:spcBef>
              <a:spcAft>
                <a:spcPts val="400"/>
              </a:spcAft>
            </a:pPr>
            <a:r>
              <a:rPr lang="en-US" sz="2500" dirty="0">
                <a:solidFill>
                  <a:schemeClr val="tx1"/>
                </a:solidFill>
              </a:rPr>
              <a:t>Using a document reader and projector will help</a:t>
            </a:r>
          </a:p>
          <a:p>
            <a:pPr>
              <a:lnSpc>
                <a:spcPct val="100000"/>
              </a:lnSpc>
              <a:spcBef>
                <a:spcPts val="200"/>
              </a:spcBef>
              <a:spcAft>
                <a:spcPts val="400"/>
              </a:spcAft>
            </a:pPr>
            <a:r>
              <a:rPr lang="en-US" sz="2500" dirty="0">
                <a:solidFill>
                  <a:schemeClr val="tx1"/>
                </a:solidFill>
              </a:rPr>
              <a:t>If you are having students model with C-Rods – small group setting is best</a:t>
            </a:r>
          </a:p>
          <a:p>
            <a:pPr>
              <a:lnSpc>
                <a:spcPct val="100000"/>
              </a:lnSpc>
              <a:spcBef>
                <a:spcPts val="200"/>
              </a:spcBef>
              <a:spcAft>
                <a:spcPts val="400"/>
              </a:spcAft>
            </a:pPr>
            <a:r>
              <a:rPr lang="en-US" sz="2500" dirty="0">
                <a:solidFill>
                  <a:schemeClr val="tx1"/>
                </a:solidFill>
              </a:rPr>
              <a:t>When students model, tell them to get out certain colors ahead of time – will decrease time in searching correct colors</a:t>
            </a:r>
          </a:p>
          <a:p>
            <a:pPr>
              <a:lnSpc>
                <a:spcPct val="100000"/>
              </a:lnSpc>
              <a:spcBef>
                <a:spcPts val="200"/>
              </a:spcBef>
              <a:spcAft>
                <a:spcPts val="400"/>
              </a:spcAft>
            </a:pPr>
            <a:r>
              <a:rPr lang="en-US" sz="2500" dirty="0">
                <a:solidFill>
                  <a:schemeClr val="tx1"/>
                </a:solidFill>
              </a:rPr>
              <a:t>You can set up C-Rods on graph paper or a white board to help with organization</a:t>
            </a:r>
          </a:p>
        </p:txBody>
      </p:sp>
      <p:sp>
        <p:nvSpPr>
          <p:cNvPr id="3" name="Slide Number Placeholder 2">
            <a:extLst>
              <a:ext uri="{FF2B5EF4-FFF2-40B4-BE49-F238E27FC236}">
                <a16:creationId xmlns:a16="http://schemas.microsoft.com/office/drawing/2014/main" id="{FFC3C807-5E97-48BA-9EE6-F8874018FCE5}"/>
              </a:ext>
            </a:extLst>
          </p:cNvPr>
          <p:cNvSpPr>
            <a:spLocks noGrp="1"/>
          </p:cNvSpPr>
          <p:nvPr>
            <p:ph type="sldNum" sz="quarter" idx="12"/>
          </p:nvPr>
        </p:nvSpPr>
        <p:spPr/>
        <p:txBody>
          <a:bodyPr/>
          <a:lstStyle/>
          <a:p>
            <a:fld id="{C2926BDF-0A3D-4892-9CBE-21B5FA37E613}" type="slidenum">
              <a:rPr lang="en-US" smtClean="0"/>
              <a:t>44</a:t>
            </a:fld>
            <a:endParaRPr lang="en-US"/>
          </a:p>
        </p:txBody>
      </p:sp>
    </p:spTree>
    <p:extLst>
      <p:ext uri="{BB962C8B-B14F-4D97-AF65-F5344CB8AC3E}">
        <p14:creationId xmlns:p14="http://schemas.microsoft.com/office/powerpoint/2010/main" val="3652602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F15AD-1273-C345-B0BD-B406AC18C500}"/>
              </a:ext>
            </a:extLst>
          </p:cNvPr>
          <p:cNvSpPr>
            <a:spLocks noGrp="1"/>
          </p:cNvSpPr>
          <p:nvPr>
            <p:ph type="title"/>
          </p:nvPr>
        </p:nvSpPr>
        <p:spPr/>
        <p:txBody>
          <a:bodyPr/>
          <a:lstStyle/>
          <a:p>
            <a:pPr algn="ctr"/>
            <a:r>
              <a:rPr lang="en-US" dirty="0"/>
              <a:t>Explicit Instruction with Manipulatives</a:t>
            </a:r>
          </a:p>
        </p:txBody>
      </p:sp>
      <p:sp>
        <p:nvSpPr>
          <p:cNvPr id="4" name="Slide Number Placeholder 3">
            <a:extLst>
              <a:ext uri="{FF2B5EF4-FFF2-40B4-BE49-F238E27FC236}">
                <a16:creationId xmlns:a16="http://schemas.microsoft.com/office/drawing/2014/main" id="{BAB7E57D-F3BA-4C44-AA7C-88B9FEA71976}"/>
              </a:ext>
            </a:extLst>
          </p:cNvPr>
          <p:cNvSpPr>
            <a:spLocks noGrp="1"/>
          </p:cNvSpPr>
          <p:nvPr>
            <p:ph type="sldNum" sz="quarter" idx="12"/>
          </p:nvPr>
        </p:nvSpPr>
        <p:spPr/>
        <p:txBody>
          <a:bodyPr/>
          <a:lstStyle/>
          <a:p>
            <a:fld id="{C2926BDF-0A3D-4892-9CBE-21B5FA37E613}" type="slidenum">
              <a:rPr lang="en-US" smtClean="0"/>
              <a:t>45</a:t>
            </a:fld>
            <a:endParaRPr lang="en-US"/>
          </a:p>
        </p:txBody>
      </p:sp>
      <p:grpSp>
        <p:nvGrpSpPr>
          <p:cNvPr id="3" name="Group 2">
            <a:extLst>
              <a:ext uri="{FF2B5EF4-FFF2-40B4-BE49-F238E27FC236}">
                <a16:creationId xmlns:a16="http://schemas.microsoft.com/office/drawing/2014/main" id="{3251DE92-5AB8-4368-8C77-1A396B188581}"/>
              </a:ext>
            </a:extLst>
          </p:cNvPr>
          <p:cNvGrpSpPr/>
          <p:nvPr/>
        </p:nvGrpSpPr>
        <p:grpSpPr>
          <a:xfrm>
            <a:off x="1112520" y="1530064"/>
            <a:ext cx="9966960" cy="4097011"/>
            <a:chOff x="1112520" y="1737009"/>
            <a:chExt cx="9966960" cy="3474066"/>
          </a:xfrm>
          <a:effectLst>
            <a:outerShdw blurRad="50800" dist="38100" dir="2700000" algn="tl" rotWithShape="0">
              <a:prstClr val="black">
                <a:alpha val="40000"/>
              </a:prstClr>
            </a:outerShdw>
          </a:effectLst>
        </p:grpSpPr>
        <p:sp>
          <p:nvSpPr>
            <p:cNvPr id="5" name="Freeform: Shape 4">
              <a:extLst>
                <a:ext uri="{FF2B5EF4-FFF2-40B4-BE49-F238E27FC236}">
                  <a16:creationId xmlns:a16="http://schemas.microsoft.com/office/drawing/2014/main" id="{79C4DD12-8D74-45A5-BD2F-4BAAD25BF178}"/>
                </a:ext>
              </a:extLst>
            </p:cNvPr>
            <p:cNvSpPr/>
            <p:nvPr/>
          </p:nvSpPr>
          <p:spPr>
            <a:xfrm>
              <a:off x="1112520" y="1737009"/>
              <a:ext cx="9966960" cy="635801"/>
            </a:xfrm>
            <a:custGeom>
              <a:avLst/>
              <a:gdLst>
                <a:gd name="connsiteX0" fmla="*/ 0 w 4144669"/>
                <a:gd name="connsiteY0" fmla="*/ 0 h 1657867"/>
                <a:gd name="connsiteX1" fmla="*/ 4144669 w 4144669"/>
                <a:gd name="connsiteY1" fmla="*/ 0 h 1657867"/>
                <a:gd name="connsiteX2" fmla="*/ 4144669 w 4144669"/>
                <a:gd name="connsiteY2" fmla="*/ 1657867 h 1657867"/>
                <a:gd name="connsiteX3" fmla="*/ 0 w 4144669"/>
                <a:gd name="connsiteY3" fmla="*/ 1657867 h 1657867"/>
                <a:gd name="connsiteX4" fmla="*/ 0 w 4144669"/>
                <a:gd name="connsiteY4" fmla="*/ 0 h 16578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4669" h="1657867">
                  <a:moveTo>
                    <a:pt x="0" y="0"/>
                  </a:moveTo>
                  <a:lnTo>
                    <a:pt x="4144669" y="0"/>
                  </a:lnTo>
                  <a:lnTo>
                    <a:pt x="4144669" y="1657867"/>
                  </a:lnTo>
                  <a:lnTo>
                    <a:pt x="0" y="1657867"/>
                  </a:lnTo>
                  <a:lnTo>
                    <a:pt x="0" y="0"/>
                  </a:lnTo>
                  <a:close/>
                </a:path>
              </a:pathLst>
            </a:custGeom>
            <a:solidFill>
              <a:srgbClr val="7C6D72"/>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84912" tIns="105664" rIns="184912" bIns="105664" numCol="1" spcCol="1270" anchor="ctr" anchorCtr="0">
              <a:noAutofit/>
            </a:bodyPr>
            <a:lstStyle/>
            <a:p>
              <a:pPr lvl="0" algn="ctr" defTabSz="1155700">
                <a:lnSpc>
                  <a:spcPct val="90000"/>
                </a:lnSpc>
                <a:spcBef>
                  <a:spcPct val="0"/>
                </a:spcBef>
                <a:spcAft>
                  <a:spcPct val="35000"/>
                </a:spcAft>
              </a:pPr>
              <a:r>
                <a:rPr lang="en-US" sz="2600" dirty="0">
                  <a:solidFill>
                    <a:prstClr val="white"/>
                  </a:solidFill>
                  <a:effectLst>
                    <a:outerShdw blurRad="50800" dist="38100" dir="2700000" algn="tl" rotWithShape="0">
                      <a:prstClr val="black">
                        <a:alpha val="40000"/>
                      </a:prstClr>
                    </a:outerShdw>
                  </a:effectLst>
                  <a:latin typeface="Century Gothic" panose="020B0502020202020204" pitchFamily="34" charset="0"/>
                  <a:cs typeface="Times New Roman" panose="02020603050405020304" pitchFamily="18" charset="0"/>
                </a:rPr>
                <a:t>Model for Students How You Want Them to Explain</a:t>
              </a:r>
            </a:p>
          </p:txBody>
        </p:sp>
        <p:sp>
          <p:nvSpPr>
            <p:cNvPr id="6" name="Freeform: Shape 5">
              <a:extLst>
                <a:ext uri="{FF2B5EF4-FFF2-40B4-BE49-F238E27FC236}">
                  <a16:creationId xmlns:a16="http://schemas.microsoft.com/office/drawing/2014/main" id="{61BD247E-0D7F-42A2-A66B-887B075653FD}"/>
                </a:ext>
              </a:extLst>
            </p:cNvPr>
            <p:cNvSpPr/>
            <p:nvPr/>
          </p:nvSpPr>
          <p:spPr>
            <a:xfrm>
              <a:off x="1112520" y="2447163"/>
              <a:ext cx="9966960" cy="2763912"/>
            </a:xfrm>
            <a:custGeom>
              <a:avLst/>
              <a:gdLst>
                <a:gd name="connsiteX0" fmla="*/ 0 w 4144669"/>
                <a:gd name="connsiteY0" fmla="*/ 0 h 3390074"/>
                <a:gd name="connsiteX1" fmla="*/ 4144669 w 4144669"/>
                <a:gd name="connsiteY1" fmla="*/ 0 h 3390074"/>
                <a:gd name="connsiteX2" fmla="*/ 4144669 w 4144669"/>
                <a:gd name="connsiteY2" fmla="*/ 3390074 h 3390074"/>
                <a:gd name="connsiteX3" fmla="*/ 0 w 4144669"/>
                <a:gd name="connsiteY3" fmla="*/ 3390074 h 3390074"/>
                <a:gd name="connsiteX4" fmla="*/ 0 w 4144669"/>
                <a:gd name="connsiteY4" fmla="*/ 0 h 33900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4669" h="3390074">
                  <a:moveTo>
                    <a:pt x="0" y="0"/>
                  </a:moveTo>
                  <a:lnTo>
                    <a:pt x="4144669" y="0"/>
                  </a:lnTo>
                  <a:lnTo>
                    <a:pt x="4144669" y="3390074"/>
                  </a:lnTo>
                  <a:lnTo>
                    <a:pt x="0" y="3390074"/>
                  </a:lnTo>
                  <a:lnTo>
                    <a:pt x="0" y="0"/>
                  </a:lnTo>
                  <a:close/>
                </a:path>
              </a:pathLst>
            </a:custGeom>
            <a:solidFill>
              <a:srgbClr val="E0DCDD">
                <a:alpha val="89804"/>
              </a:srgbClr>
            </a:solidFill>
            <a:ln>
              <a:no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28600" tIns="182880" rIns="184912" bIns="182880" numCol="1" spcCol="1270" anchor="t" anchorCtr="0">
              <a:noAutofit/>
            </a:bodyPr>
            <a:lstStyle/>
            <a:p>
              <a:pPr marL="461963" lvl="1" indent="-461963" defTabSz="1155700">
                <a:lnSpc>
                  <a:spcPct val="90000"/>
                </a:lnSpc>
                <a:spcBef>
                  <a:spcPts val="600"/>
                </a:spcBef>
                <a:buClr>
                  <a:srgbClr val="570100"/>
                </a:buClr>
                <a:buSzPct val="90000"/>
                <a:buFont typeface="Wingdings" panose="05000000000000000000" pitchFamily="2" charset="2"/>
                <a:buChar char="Ø"/>
              </a:pPr>
              <a:r>
                <a:rPr lang="en-US" sz="2400" dirty="0">
                  <a:solidFill>
                    <a:prstClr val="black">
                      <a:hueOff val="0"/>
                      <a:satOff val="0"/>
                      <a:lumOff val="0"/>
                      <a:alphaOff val="0"/>
                    </a:prstClr>
                  </a:solidFill>
                  <a:latin typeface="Century Gothic" panose="020B0502020202020204" pitchFamily="34" charset="0"/>
                  <a:cs typeface="Times New Roman" panose="02020603050405020304" pitchFamily="18" charset="0"/>
                </a:rPr>
                <a:t>During demonstrations, teachers should “think-aloud” as they work and manipulate the Algebra Tiles, Cuisenaire Rods, or Number Lines, etc.</a:t>
              </a:r>
            </a:p>
            <a:p>
              <a:pPr marL="461963" lvl="1" indent="-461963" defTabSz="1155700">
                <a:spcBef>
                  <a:spcPts val="1200"/>
                </a:spcBef>
                <a:buClr>
                  <a:srgbClr val="570100"/>
                </a:buClr>
                <a:buSzPct val="90000"/>
                <a:buFont typeface="Wingdings" panose="05000000000000000000" pitchFamily="2" charset="2"/>
                <a:buChar char="Ø"/>
              </a:pPr>
              <a:r>
                <a:rPr lang="en-US" sz="2400">
                  <a:solidFill>
                    <a:prstClr val="black">
                      <a:hueOff val="0"/>
                      <a:satOff val="0"/>
                      <a:lumOff val="0"/>
                      <a:alphaOff val="0"/>
                    </a:prstClr>
                  </a:solidFill>
                  <a:latin typeface="Century Gothic" panose="020B0502020202020204" pitchFamily="34" charset="0"/>
                  <a:cs typeface="Times New Roman" panose="02020603050405020304" pitchFamily="18" charset="0"/>
                </a:rPr>
                <a:t>Solve </a:t>
              </a:r>
              <a:r>
                <a:rPr lang="en-US" sz="2400" dirty="0">
                  <a:solidFill>
                    <a:prstClr val="black">
                      <a:hueOff val="0"/>
                      <a:satOff val="0"/>
                      <a:lumOff val="0"/>
                      <a:alphaOff val="0"/>
                    </a:prstClr>
                  </a:solidFill>
                  <a:latin typeface="Century Gothic" panose="020B0502020202020204" pitchFamily="34" charset="0"/>
                  <a:cs typeface="Times New Roman" panose="02020603050405020304" pitchFamily="18" charset="0"/>
                </a:rPr>
                <a:t>the problem and think-aloud: Include a debrief of the problem</a:t>
              </a:r>
            </a:p>
            <a:p>
              <a:pPr marL="461963" lvl="1" indent="-461963" defTabSz="1155700">
                <a:spcBef>
                  <a:spcPts val="1200"/>
                </a:spcBef>
                <a:buClr>
                  <a:srgbClr val="570100"/>
                </a:buClr>
                <a:buSzPct val="90000"/>
                <a:buFont typeface="Wingdings" panose="05000000000000000000" pitchFamily="2" charset="2"/>
                <a:buChar char="Ø"/>
              </a:pPr>
              <a:r>
                <a:rPr lang="en-US" sz="2400" dirty="0">
                  <a:solidFill>
                    <a:prstClr val="black">
                      <a:hueOff val="0"/>
                      <a:satOff val="0"/>
                      <a:lumOff val="0"/>
                      <a:alphaOff val="0"/>
                    </a:prstClr>
                  </a:solidFill>
                  <a:latin typeface="Century Gothic" panose="020B0502020202020204" pitchFamily="34" charset="0"/>
                  <a:cs typeface="Times New Roman" panose="02020603050405020304" pitchFamily="18" charset="0"/>
                </a:rPr>
                <a:t>Think-</a:t>
              </a:r>
              <a:r>
                <a:rPr lang="en-US" sz="2400" dirty="0" err="1">
                  <a:solidFill>
                    <a:prstClr val="black">
                      <a:hueOff val="0"/>
                      <a:satOff val="0"/>
                      <a:lumOff val="0"/>
                      <a:alphaOff val="0"/>
                    </a:prstClr>
                  </a:solidFill>
                  <a:latin typeface="Century Gothic" panose="020B0502020202020204" pitchFamily="34" charset="0"/>
                  <a:cs typeface="Times New Roman" panose="02020603050405020304" pitchFamily="18" charset="0"/>
                </a:rPr>
                <a:t>alouds</a:t>
              </a:r>
              <a:r>
                <a:rPr lang="en-US" sz="2400" dirty="0">
                  <a:solidFill>
                    <a:prstClr val="black">
                      <a:hueOff val="0"/>
                      <a:satOff val="0"/>
                      <a:lumOff val="0"/>
                      <a:alphaOff val="0"/>
                    </a:prstClr>
                  </a:solidFill>
                  <a:latin typeface="Century Gothic" panose="020B0502020202020204" pitchFamily="34" charset="0"/>
                  <a:cs typeface="Times New Roman" panose="02020603050405020304" pitchFamily="18" charset="0"/>
                </a:rPr>
                <a:t> provide a model for students on explaining their understanding of mathematical ideas</a:t>
              </a:r>
            </a:p>
          </p:txBody>
        </p:sp>
      </p:grpSp>
    </p:spTree>
    <p:extLst>
      <p:ext uri="{BB962C8B-B14F-4D97-AF65-F5344CB8AC3E}">
        <p14:creationId xmlns:p14="http://schemas.microsoft.com/office/powerpoint/2010/main" val="34108794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6FBE4-D8C5-8746-B723-BFFE656B20A2}"/>
              </a:ext>
            </a:extLst>
          </p:cNvPr>
          <p:cNvSpPr>
            <a:spLocks noGrp="1"/>
          </p:cNvSpPr>
          <p:nvPr>
            <p:ph type="title"/>
          </p:nvPr>
        </p:nvSpPr>
        <p:spPr/>
        <p:txBody>
          <a:bodyPr/>
          <a:lstStyle/>
          <a:p>
            <a:r>
              <a:rPr lang="en-US" dirty="0"/>
              <a:t>Maximize the Adults in the Classroom</a:t>
            </a:r>
          </a:p>
        </p:txBody>
      </p:sp>
      <p:sp>
        <p:nvSpPr>
          <p:cNvPr id="3" name="Content Placeholder 2">
            <a:extLst>
              <a:ext uri="{FF2B5EF4-FFF2-40B4-BE49-F238E27FC236}">
                <a16:creationId xmlns:a16="http://schemas.microsoft.com/office/drawing/2014/main" id="{E122EB90-0FC3-9B49-891D-1106A81BC9F6}"/>
              </a:ext>
            </a:extLst>
          </p:cNvPr>
          <p:cNvSpPr>
            <a:spLocks noGrp="1"/>
          </p:cNvSpPr>
          <p:nvPr>
            <p:ph idx="1"/>
          </p:nvPr>
        </p:nvSpPr>
        <p:spPr>
          <a:xfrm>
            <a:off x="365075" y="1605476"/>
            <a:ext cx="11461850" cy="4038600"/>
          </a:xfrm>
        </p:spPr>
        <p:txBody>
          <a:bodyPr>
            <a:noAutofit/>
          </a:bodyPr>
          <a:lstStyle/>
          <a:p>
            <a:pPr>
              <a:lnSpc>
                <a:spcPct val="100000"/>
              </a:lnSpc>
              <a:spcBef>
                <a:spcPts val="400"/>
              </a:spcBef>
              <a:spcAft>
                <a:spcPts val="200"/>
              </a:spcAft>
            </a:pPr>
            <a:r>
              <a:rPr lang="en-US" sz="2300" dirty="0">
                <a:solidFill>
                  <a:schemeClr val="tx1"/>
                </a:solidFill>
              </a:rPr>
              <a:t>Common issue – one teacher leads, the others walk around and “help”</a:t>
            </a:r>
          </a:p>
          <a:p>
            <a:pPr>
              <a:lnSpc>
                <a:spcPct val="100000"/>
              </a:lnSpc>
              <a:spcBef>
                <a:spcPts val="400"/>
              </a:spcBef>
              <a:spcAft>
                <a:spcPts val="200"/>
              </a:spcAft>
            </a:pPr>
            <a:r>
              <a:rPr lang="en-US" sz="2300" dirty="0">
                <a:solidFill>
                  <a:schemeClr val="tx1"/>
                </a:solidFill>
              </a:rPr>
              <a:t>3 student groups working in centers is one way to maximize the adults</a:t>
            </a:r>
          </a:p>
          <a:p>
            <a:pPr lvl="1">
              <a:lnSpc>
                <a:spcPct val="100000"/>
              </a:lnSpc>
              <a:spcBef>
                <a:spcPts val="400"/>
              </a:spcBef>
              <a:spcAft>
                <a:spcPts val="200"/>
              </a:spcAft>
            </a:pPr>
            <a:r>
              <a:rPr lang="en-US" sz="2300" dirty="0">
                <a:solidFill>
                  <a:schemeClr val="tx1"/>
                </a:solidFill>
              </a:rPr>
              <a:t>Support students in representing problems</a:t>
            </a:r>
          </a:p>
          <a:p>
            <a:pPr lvl="1">
              <a:lnSpc>
                <a:spcPct val="100000"/>
              </a:lnSpc>
              <a:spcBef>
                <a:spcPts val="400"/>
              </a:spcBef>
              <a:spcAft>
                <a:spcPts val="200"/>
              </a:spcAft>
            </a:pPr>
            <a:r>
              <a:rPr lang="en-US" sz="2300" dirty="0">
                <a:solidFill>
                  <a:schemeClr val="tx1"/>
                </a:solidFill>
              </a:rPr>
              <a:t>Ask students to explain their thinking and identify areas of misunderstanding</a:t>
            </a:r>
          </a:p>
          <a:p>
            <a:pPr lvl="1">
              <a:lnSpc>
                <a:spcPct val="100000"/>
              </a:lnSpc>
              <a:spcBef>
                <a:spcPts val="400"/>
              </a:spcBef>
              <a:spcAft>
                <a:spcPts val="200"/>
              </a:spcAft>
            </a:pPr>
            <a:r>
              <a:rPr lang="en-US" sz="2300" dirty="0">
                <a:solidFill>
                  <a:schemeClr val="tx1"/>
                </a:solidFill>
              </a:rPr>
              <a:t>Can monitor 6–7 students at a time</a:t>
            </a:r>
          </a:p>
          <a:p>
            <a:pPr>
              <a:lnSpc>
                <a:spcPct val="100000"/>
              </a:lnSpc>
              <a:spcBef>
                <a:spcPts val="400"/>
              </a:spcBef>
              <a:spcAft>
                <a:spcPts val="200"/>
              </a:spcAft>
            </a:pPr>
            <a:r>
              <a:rPr lang="en-US" sz="2300" dirty="0">
                <a:solidFill>
                  <a:schemeClr val="tx1"/>
                </a:solidFill>
              </a:rPr>
              <a:t>During Large Group</a:t>
            </a:r>
          </a:p>
          <a:p>
            <a:pPr lvl="1">
              <a:lnSpc>
                <a:spcPct val="100000"/>
              </a:lnSpc>
              <a:spcBef>
                <a:spcPts val="400"/>
              </a:spcBef>
              <a:spcAft>
                <a:spcPts val="200"/>
              </a:spcAft>
            </a:pPr>
            <a:r>
              <a:rPr lang="en-US" sz="2300" dirty="0">
                <a:solidFill>
                  <a:schemeClr val="tx1"/>
                </a:solidFill>
              </a:rPr>
              <a:t>Make sure the additional teachers know what students should be doing</a:t>
            </a:r>
          </a:p>
          <a:p>
            <a:pPr lvl="1">
              <a:lnSpc>
                <a:spcPct val="100000"/>
              </a:lnSpc>
              <a:spcBef>
                <a:spcPts val="400"/>
              </a:spcBef>
              <a:spcAft>
                <a:spcPts val="200"/>
              </a:spcAft>
            </a:pPr>
            <a:r>
              <a:rPr lang="en-US" sz="2300" dirty="0">
                <a:solidFill>
                  <a:schemeClr val="tx1"/>
                </a:solidFill>
              </a:rPr>
              <a:t>Have students grouped in the classroom where each additional teacher focuses on a student “region” with specific students in that region they are observing</a:t>
            </a:r>
          </a:p>
        </p:txBody>
      </p:sp>
      <p:sp>
        <p:nvSpPr>
          <p:cNvPr id="4" name="Slide Number Placeholder 3">
            <a:extLst>
              <a:ext uri="{FF2B5EF4-FFF2-40B4-BE49-F238E27FC236}">
                <a16:creationId xmlns:a16="http://schemas.microsoft.com/office/drawing/2014/main" id="{0E7D08C2-81DE-BB42-8B43-DD0250BAD95C}"/>
              </a:ext>
            </a:extLst>
          </p:cNvPr>
          <p:cNvSpPr>
            <a:spLocks noGrp="1"/>
          </p:cNvSpPr>
          <p:nvPr>
            <p:ph type="sldNum" sz="quarter" idx="12"/>
          </p:nvPr>
        </p:nvSpPr>
        <p:spPr/>
        <p:txBody>
          <a:bodyPr/>
          <a:lstStyle/>
          <a:p>
            <a:fld id="{C2926BDF-0A3D-4892-9CBE-21B5FA37E613}" type="slidenum">
              <a:rPr lang="en-US" smtClean="0"/>
              <a:t>46</a:t>
            </a:fld>
            <a:endParaRPr lang="en-US"/>
          </a:p>
        </p:txBody>
      </p:sp>
    </p:spTree>
    <p:extLst>
      <p:ext uri="{BB962C8B-B14F-4D97-AF65-F5344CB8AC3E}">
        <p14:creationId xmlns:p14="http://schemas.microsoft.com/office/powerpoint/2010/main" val="16489893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F749D-60E2-BA47-BA43-FBA98BFCD313}"/>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0165E09E-757E-214D-9E09-61EB32BF8743}"/>
              </a:ext>
            </a:extLst>
          </p:cNvPr>
          <p:cNvSpPr>
            <a:spLocks noGrp="1"/>
          </p:cNvSpPr>
          <p:nvPr>
            <p:ph idx="1"/>
          </p:nvPr>
        </p:nvSpPr>
        <p:spPr/>
        <p:txBody>
          <a:bodyPr/>
          <a:lstStyle/>
          <a:p>
            <a:r>
              <a:rPr lang="en-US" dirty="0">
                <a:latin typeface="Century Gothic" panose="020B0502020202020204" pitchFamily="34" charset="0"/>
              </a:rPr>
              <a:t>Woodward, J., &amp; Stroh, M. (2015). </a:t>
            </a:r>
            <a:r>
              <a:rPr lang="en-US" dirty="0" err="1">
                <a:latin typeface="Century Gothic" panose="020B0502020202020204" pitchFamily="34" charset="0"/>
              </a:rPr>
              <a:t>TransMath</a:t>
            </a:r>
            <a:r>
              <a:rPr lang="en-US" dirty="0">
                <a:latin typeface="Century Gothic" panose="020B0502020202020204" pitchFamily="34" charset="0"/>
              </a:rPr>
              <a:t>: Fluency with rational numbers (3rd ed.) </a:t>
            </a:r>
            <a:r>
              <a:rPr lang="en-US" i="1" dirty="0">
                <a:latin typeface="Century Gothic" panose="020B0502020202020204" pitchFamily="34" charset="0"/>
              </a:rPr>
              <a:t>Dallas, TX: Voyager </a:t>
            </a:r>
            <a:r>
              <a:rPr lang="en-US" i="1" dirty="0" err="1">
                <a:latin typeface="Century Gothic" panose="020B0502020202020204" pitchFamily="34" charset="0"/>
              </a:rPr>
              <a:t>Sopris</a:t>
            </a:r>
            <a:r>
              <a:rPr lang="en-US" i="1" dirty="0">
                <a:latin typeface="Century Gothic" panose="020B0502020202020204" pitchFamily="34" charset="0"/>
              </a:rPr>
              <a:t> Learning</a:t>
            </a:r>
            <a:r>
              <a:rPr lang="en-US" dirty="0">
                <a:latin typeface="Century Gothic" panose="020B0502020202020204" pitchFamily="34" charset="0"/>
              </a:rPr>
              <a:t>. </a:t>
            </a:r>
          </a:p>
        </p:txBody>
      </p:sp>
      <p:sp>
        <p:nvSpPr>
          <p:cNvPr id="4" name="Slide Number Placeholder 3">
            <a:extLst>
              <a:ext uri="{FF2B5EF4-FFF2-40B4-BE49-F238E27FC236}">
                <a16:creationId xmlns:a16="http://schemas.microsoft.com/office/drawing/2014/main" id="{5B5438FF-141C-A04B-A459-62091801507B}"/>
              </a:ext>
            </a:extLst>
          </p:cNvPr>
          <p:cNvSpPr>
            <a:spLocks noGrp="1"/>
          </p:cNvSpPr>
          <p:nvPr>
            <p:ph type="sldNum" sz="quarter" idx="12"/>
          </p:nvPr>
        </p:nvSpPr>
        <p:spPr/>
        <p:txBody>
          <a:bodyPr/>
          <a:lstStyle/>
          <a:p>
            <a:fld id="{C2926BDF-0A3D-4892-9CBE-21B5FA37E613}" type="slidenum">
              <a:rPr lang="en-US" smtClean="0"/>
              <a:t>47</a:t>
            </a:fld>
            <a:endParaRPr lang="en-US"/>
          </a:p>
        </p:txBody>
      </p:sp>
    </p:spTree>
    <p:extLst>
      <p:ext uri="{BB962C8B-B14F-4D97-AF65-F5344CB8AC3E}">
        <p14:creationId xmlns:p14="http://schemas.microsoft.com/office/powerpoint/2010/main" val="2883578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28A54-B83E-5B44-9FA4-B09E8923AD6F}"/>
              </a:ext>
            </a:extLst>
          </p:cNvPr>
          <p:cNvSpPr>
            <a:spLocks noGrp="1"/>
          </p:cNvSpPr>
          <p:nvPr>
            <p:ph type="title"/>
          </p:nvPr>
        </p:nvSpPr>
        <p:spPr/>
        <p:txBody>
          <a:bodyPr/>
          <a:lstStyle/>
          <a:p>
            <a:r>
              <a:rPr lang="en-US" dirty="0"/>
              <a:t>Representing Fractions with Linear Models</a:t>
            </a:r>
          </a:p>
        </p:txBody>
      </p:sp>
      <p:sp>
        <p:nvSpPr>
          <p:cNvPr id="3" name="Text Placeholder 2">
            <a:extLst>
              <a:ext uri="{FF2B5EF4-FFF2-40B4-BE49-F238E27FC236}">
                <a16:creationId xmlns:a16="http://schemas.microsoft.com/office/drawing/2014/main" id="{F25B2D28-F356-C141-9C36-24CD046D4176}"/>
              </a:ext>
            </a:extLst>
          </p:cNvPr>
          <p:cNvSpPr>
            <a:spLocks noGrp="1"/>
          </p:cNvSpPr>
          <p:nvPr>
            <p:ph type="body" idx="1"/>
          </p:nvPr>
        </p:nvSpPr>
        <p:spPr/>
        <p:txBody>
          <a:bodyPr/>
          <a:lstStyle/>
          <a:p>
            <a:pPr algn="ctr"/>
            <a:r>
              <a:rPr lang="en-US" dirty="0"/>
              <a:t>Number Lines</a:t>
            </a:r>
          </a:p>
          <a:p>
            <a:pPr algn="ctr"/>
            <a:r>
              <a:rPr lang="en-US" dirty="0"/>
              <a:t>Cuisenaire Rods</a:t>
            </a:r>
          </a:p>
        </p:txBody>
      </p:sp>
      <p:sp>
        <p:nvSpPr>
          <p:cNvPr id="5" name="Slide Number Placeholder 4">
            <a:extLst>
              <a:ext uri="{FF2B5EF4-FFF2-40B4-BE49-F238E27FC236}">
                <a16:creationId xmlns:a16="http://schemas.microsoft.com/office/drawing/2014/main" id="{1664E90B-D31E-4DBF-8E58-EBEE8D56E9B3}"/>
              </a:ext>
            </a:extLst>
          </p:cNvPr>
          <p:cNvSpPr>
            <a:spLocks noGrp="1"/>
          </p:cNvSpPr>
          <p:nvPr>
            <p:ph type="sldNum" sz="quarter" idx="12"/>
          </p:nvPr>
        </p:nvSpPr>
        <p:spPr/>
        <p:txBody>
          <a:bodyPr/>
          <a:lstStyle/>
          <a:p>
            <a:fld id="{B8306EEE-6CD9-6F4C-BDDA-0C88225C309D}" type="slidenum">
              <a:rPr lang="en-US" smtClean="0"/>
              <a:t>5</a:t>
            </a:fld>
            <a:endParaRPr lang="en-US"/>
          </a:p>
        </p:txBody>
      </p:sp>
    </p:spTree>
    <p:extLst>
      <p:ext uri="{BB962C8B-B14F-4D97-AF65-F5344CB8AC3E}">
        <p14:creationId xmlns:p14="http://schemas.microsoft.com/office/powerpoint/2010/main" val="3612269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5F664-1D61-B74D-96F3-CD38905AC68D}"/>
              </a:ext>
            </a:extLst>
          </p:cNvPr>
          <p:cNvSpPr>
            <a:spLocks noGrp="1"/>
          </p:cNvSpPr>
          <p:nvPr>
            <p:ph type="title"/>
          </p:nvPr>
        </p:nvSpPr>
        <p:spPr/>
        <p:txBody>
          <a:bodyPr/>
          <a:lstStyle/>
          <a:p>
            <a:r>
              <a:rPr lang="en-US" dirty="0"/>
              <a:t>Importance of the Number Line</a:t>
            </a:r>
          </a:p>
        </p:txBody>
      </p:sp>
      <p:sp>
        <p:nvSpPr>
          <p:cNvPr id="3" name="Content Placeholder 2">
            <a:extLst>
              <a:ext uri="{FF2B5EF4-FFF2-40B4-BE49-F238E27FC236}">
                <a16:creationId xmlns:a16="http://schemas.microsoft.com/office/drawing/2014/main" id="{CFFB3A6F-2B60-DE4D-9D9F-0E6AE486D618}"/>
              </a:ext>
            </a:extLst>
          </p:cNvPr>
          <p:cNvSpPr>
            <a:spLocks noGrp="1"/>
          </p:cNvSpPr>
          <p:nvPr>
            <p:ph idx="1"/>
          </p:nvPr>
        </p:nvSpPr>
        <p:spPr/>
        <p:txBody>
          <a:bodyPr/>
          <a:lstStyle/>
          <a:p>
            <a:r>
              <a:rPr lang="en-US" dirty="0"/>
              <a:t>Can be used with whole numbers, decimals, fractions, positive and negative integers</a:t>
            </a:r>
          </a:p>
          <a:p>
            <a:r>
              <a:rPr lang="en-US" dirty="0"/>
              <a:t>Has capacity to be threaded throughout K-12 curriculum</a:t>
            </a:r>
          </a:p>
          <a:p>
            <a:r>
              <a:rPr lang="en-US" dirty="0"/>
              <a:t>Demonstrates mathematically accurate concepts</a:t>
            </a:r>
          </a:p>
          <a:p>
            <a:r>
              <a:rPr lang="en-US" dirty="0"/>
              <a:t>Sets the stage for algebra</a:t>
            </a:r>
          </a:p>
        </p:txBody>
      </p:sp>
      <p:sp>
        <p:nvSpPr>
          <p:cNvPr id="4" name="Slide Number Placeholder 3">
            <a:extLst>
              <a:ext uri="{FF2B5EF4-FFF2-40B4-BE49-F238E27FC236}">
                <a16:creationId xmlns:a16="http://schemas.microsoft.com/office/drawing/2014/main" id="{1364F26D-988A-7E40-A26E-B7032FA2A7FF}"/>
              </a:ext>
            </a:extLst>
          </p:cNvPr>
          <p:cNvSpPr>
            <a:spLocks noGrp="1"/>
          </p:cNvSpPr>
          <p:nvPr>
            <p:ph type="sldNum" sz="quarter" idx="12"/>
          </p:nvPr>
        </p:nvSpPr>
        <p:spPr/>
        <p:txBody>
          <a:bodyPr/>
          <a:lstStyle/>
          <a:p>
            <a:fld id="{C2926BDF-0A3D-4892-9CBE-21B5FA37E613}" type="slidenum">
              <a:rPr lang="en-US" smtClean="0"/>
              <a:pPr/>
              <a:t>6</a:t>
            </a:fld>
            <a:endParaRPr lang="en-US"/>
          </a:p>
        </p:txBody>
      </p:sp>
    </p:spTree>
    <p:extLst>
      <p:ext uri="{BB962C8B-B14F-4D97-AF65-F5344CB8AC3E}">
        <p14:creationId xmlns:p14="http://schemas.microsoft.com/office/powerpoint/2010/main" val="1235370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73D71F2-919A-E441-950E-EFDBF6A16FCE}"/>
              </a:ext>
            </a:extLst>
          </p:cNvPr>
          <p:cNvSpPr>
            <a:spLocks noGrp="1"/>
          </p:cNvSpPr>
          <p:nvPr>
            <p:ph type="title"/>
          </p:nvPr>
        </p:nvSpPr>
        <p:spPr/>
        <p:txBody>
          <a:bodyPr/>
          <a:lstStyle/>
          <a:p>
            <a:r>
              <a:rPr lang="en-US" dirty="0"/>
              <a:t>Writing and Dividing Number Lines</a:t>
            </a:r>
            <a:br>
              <a:rPr lang="en-US" dirty="0"/>
            </a:br>
            <a:r>
              <a:rPr lang="en-US" sz="2700" dirty="0"/>
              <a:t>to support measurement understanding</a:t>
            </a:r>
          </a:p>
        </p:txBody>
      </p:sp>
      <p:sp>
        <p:nvSpPr>
          <p:cNvPr id="5" name="Slide Number Placeholder 4">
            <a:extLst>
              <a:ext uri="{FF2B5EF4-FFF2-40B4-BE49-F238E27FC236}">
                <a16:creationId xmlns:a16="http://schemas.microsoft.com/office/drawing/2014/main" id="{5A9B2DA7-C767-9344-86D9-CD212C645309}"/>
              </a:ext>
            </a:extLst>
          </p:cNvPr>
          <p:cNvSpPr>
            <a:spLocks noGrp="1"/>
          </p:cNvSpPr>
          <p:nvPr>
            <p:ph type="sldNum" sz="quarter" idx="12"/>
          </p:nvPr>
        </p:nvSpPr>
        <p:spPr/>
        <p:txBody>
          <a:bodyPr/>
          <a:lstStyle/>
          <a:p>
            <a:fld id="{C2926BDF-0A3D-4892-9CBE-21B5FA37E613}" type="slidenum">
              <a:rPr lang="en-US" smtClean="0"/>
              <a:t>7</a:t>
            </a:fld>
            <a:endParaRPr lang="en-US"/>
          </a:p>
        </p:txBody>
      </p:sp>
      <p:sp>
        <p:nvSpPr>
          <p:cNvPr id="11" name="Freeform: Shape 10">
            <a:extLst>
              <a:ext uri="{FF2B5EF4-FFF2-40B4-BE49-F238E27FC236}">
                <a16:creationId xmlns:a16="http://schemas.microsoft.com/office/drawing/2014/main" id="{5C7668CF-1F75-47BF-8CDB-3DD590FC6097}"/>
              </a:ext>
            </a:extLst>
          </p:cNvPr>
          <p:cNvSpPr/>
          <p:nvPr/>
        </p:nvSpPr>
        <p:spPr>
          <a:xfrm>
            <a:off x="3581400" y="3597445"/>
            <a:ext cx="5029200" cy="548640"/>
          </a:xfrm>
          <a:custGeom>
            <a:avLst/>
            <a:gdLst>
              <a:gd name="connsiteX0" fmla="*/ 0 w 4144669"/>
              <a:gd name="connsiteY0" fmla="*/ 0 h 1657867"/>
              <a:gd name="connsiteX1" fmla="*/ 4144669 w 4144669"/>
              <a:gd name="connsiteY1" fmla="*/ 0 h 1657867"/>
              <a:gd name="connsiteX2" fmla="*/ 4144669 w 4144669"/>
              <a:gd name="connsiteY2" fmla="*/ 1657867 h 1657867"/>
              <a:gd name="connsiteX3" fmla="*/ 0 w 4144669"/>
              <a:gd name="connsiteY3" fmla="*/ 1657867 h 1657867"/>
              <a:gd name="connsiteX4" fmla="*/ 0 w 4144669"/>
              <a:gd name="connsiteY4" fmla="*/ 0 h 16578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4669" h="1657867">
                <a:moveTo>
                  <a:pt x="0" y="0"/>
                </a:moveTo>
                <a:lnTo>
                  <a:pt x="4144669" y="0"/>
                </a:lnTo>
                <a:lnTo>
                  <a:pt x="4144669" y="1657867"/>
                </a:lnTo>
                <a:lnTo>
                  <a:pt x="0" y="1657867"/>
                </a:lnTo>
                <a:lnTo>
                  <a:pt x="0" y="0"/>
                </a:lnTo>
                <a:close/>
              </a:path>
            </a:pathLst>
          </a:custGeom>
          <a:solidFill>
            <a:srgbClr val="7C6D72"/>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84912" tIns="105664" rIns="184912" bIns="105664" numCol="1" spcCol="1270" anchor="ctr" anchorCtr="0">
            <a:noAutofit/>
          </a:bodyPr>
          <a:lstStyle/>
          <a:p>
            <a:pPr marL="0" marR="0" lvl="0" indent="0" algn="ctr" defTabSz="1155700" rtl="0" eaLnBrk="1" fontAlgn="auto" latinLnBrk="0" hangingPunct="1">
              <a:lnSpc>
                <a:spcPct val="90000"/>
              </a:lnSpc>
              <a:spcBef>
                <a:spcPct val="0"/>
              </a:spcBef>
              <a:spcAft>
                <a:spcPct val="3500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entury Gothic" panose="020B0502020202020204" pitchFamily="34" charset="0"/>
                <a:cs typeface="Times New Roman" panose="02020603050405020304" pitchFamily="18" charset="0"/>
              </a:rPr>
              <a:t>Issues</a:t>
            </a:r>
          </a:p>
        </p:txBody>
      </p:sp>
      <p:sp>
        <p:nvSpPr>
          <p:cNvPr id="12" name="Freeform: Shape 11">
            <a:extLst>
              <a:ext uri="{FF2B5EF4-FFF2-40B4-BE49-F238E27FC236}">
                <a16:creationId xmlns:a16="http://schemas.microsoft.com/office/drawing/2014/main" id="{F2FE5F75-14F2-43A3-8399-BF3450847D5D}"/>
              </a:ext>
            </a:extLst>
          </p:cNvPr>
          <p:cNvSpPr/>
          <p:nvPr/>
        </p:nvSpPr>
        <p:spPr>
          <a:xfrm>
            <a:off x="3581400" y="4266379"/>
            <a:ext cx="5029200" cy="1600200"/>
          </a:xfrm>
          <a:custGeom>
            <a:avLst/>
            <a:gdLst>
              <a:gd name="connsiteX0" fmla="*/ 0 w 4144669"/>
              <a:gd name="connsiteY0" fmla="*/ 0 h 3390074"/>
              <a:gd name="connsiteX1" fmla="*/ 4144669 w 4144669"/>
              <a:gd name="connsiteY1" fmla="*/ 0 h 3390074"/>
              <a:gd name="connsiteX2" fmla="*/ 4144669 w 4144669"/>
              <a:gd name="connsiteY2" fmla="*/ 3390074 h 3390074"/>
              <a:gd name="connsiteX3" fmla="*/ 0 w 4144669"/>
              <a:gd name="connsiteY3" fmla="*/ 3390074 h 3390074"/>
              <a:gd name="connsiteX4" fmla="*/ 0 w 4144669"/>
              <a:gd name="connsiteY4" fmla="*/ 0 h 33900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4669" h="3390074">
                <a:moveTo>
                  <a:pt x="0" y="0"/>
                </a:moveTo>
                <a:lnTo>
                  <a:pt x="4144669" y="0"/>
                </a:lnTo>
                <a:lnTo>
                  <a:pt x="4144669" y="3390074"/>
                </a:lnTo>
                <a:lnTo>
                  <a:pt x="0" y="3390074"/>
                </a:lnTo>
                <a:lnTo>
                  <a:pt x="0" y="0"/>
                </a:lnTo>
                <a:close/>
              </a:path>
            </a:pathLst>
          </a:custGeom>
          <a:solidFill>
            <a:srgbClr val="E0DCDD">
              <a:alpha val="89804"/>
            </a:srgbClr>
          </a:solidFill>
          <a:ln>
            <a:solidFill>
              <a:schemeClr val="tx1">
                <a:alpha val="90000"/>
              </a:scheme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28600" tIns="182880" rIns="184912" bIns="182880" numCol="1" spcCol="1270" anchor="ctr" anchorCtr="0">
            <a:noAutofit/>
          </a:bodyPr>
          <a:lstStyle/>
          <a:p>
            <a:pPr marL="461963" lvl="1" indent="-461963" defTabSz="1155700">
              <a:spcBef>
                <a:spcPct val="0"/>
              </a:spcBef>
              <a:spcAft>
                <a:spcPct val="15000"/>
              </a:spcAft>
              <a:buSzPct val="90000"/>
              <a:buFont typeface="Wingdings" panose="05000000000000000000" pitchFamily="2" charset="2"/>
              <a:buChar char="§"/>
            </a:pPr>
            <a:r>
              <a:rPr lang="en-US" sz="2400" dirty="0">
                <a:solidFill>
                  <a:prstClr val="black">
                    <a:hueOff val="0"/>
                    <a:satOff val="0"/>
                    <a:lumOff val="0"/>
                    <a:alphaOff val="0"/>
                  </a:prstClr>
                </a:solidFill>
                <a:latin typeface="Century Gothic" panose="020B0502020202020204" pitchFamily="34" charset="0"/>
                <a:cs typeface="Times New Roman" panose="02020603050405020304" pitchFamily="18" charset="0"/>
              </a:rPr>
              <a:t>The space vs. tick mark </a:t>
            </a:r>
          </a:p>
          <a:p>
            <a:pPr marL="461963" lvl="1" indent="-461963" defTabSz="1155700">
              <a:spcBef>
                <a:spcPct val="0"/>
              </a:spcBef>
              <a:spcAft>
                <a:spcPct val="15000"/>
              </a:spcAft>
              <a:buSzPct val="90000"/>
              <a:buFont typeface="Wingdings" panose="05000000000000000000" pitchFamily="2" charset="2"/>
              <a:buChar char="§"/>
            </a:pPr>
            <a:r>
              <a:rPr lang="en-US" sz="2400" dirty="0">
                <a:solidFill>
                  <a:prstClr val="black">
                    <a:hueOff val="0"/>
                    <a:satOff val="0"/>
                    <a:lumOff val="0"/>
                    <a:alphaOff val="0"/>
                  </a:prstClr>
                </a:solidFill>
                <a:latin typeface="Century Gothic" panose="020B0502020202020204" pitchFamily="34" charset="0"/>
                <a:cs typeface="Times New Roman" panose="02020603050405020304" pitchFamily="18" charset="0"/>
              </a:rPr>
              <a:t>Odd denominators vs. even denominators</a:t>
            </a:r>
          </a:p>
        </p:txBody>
      </p:sp>
      <p:sp>
        <p:nvSpPr>
          <p:cNvPr id="4" name="Rectangle 3">
            <a:extLst>
              <a:ext uri="{FF2B5EF4-FFF2-40B4-BE49-F238E27FC236}">
                <a16:creationId xmlns:a16="http://schemas.microsoft.com/office/drawing/2014/main" id="{655B6A76-3B9F-4BD3-AFA5-3F820337A8A1}"/>
              </a:ext>
            </a:extLst>
          </p:cNvPr>
          <p:cNvSpPr/>
          <p:nvPr/>
        </p:nvSpPr>
        <p:spPr>
          <a:xfrm>
            <a:off x="1886607" y="1605476"/>
            <a:ext cx="8418786" cy="1915140"/>
          </a:xfrm>
          <a:prstGeom prst="rect">
            <a:avLst/>
          </a:prstGeom>
        </p:spPr>
        <p:txBody>
          <a:bodyPr wrap="square">
            <a:spAutoFit/>
          </a:bodyPr>
          <a:lstStyle/>
          <a:p>
            <a:pPr marL="461963" lvl="1" indent="-461963" defTabSz="1155700">
              <a:spcBef>
                <a:spcPct val="0"/>
              </a:spcBef>
              <a:spcAft>
                <a:spcPct val="15000"/>
              </a:spcAft>
              <a:buSzPct val="90000"/>
              <a:buFont typeface="Wingdings" panose="05000000000000000000" pitchFamily="2" charset="2"/>
              <a:buChar char="Ø"/>
            </a:pPr>
            <a:r>
              <a:rPr lang="en-US" sz="2300" dirty="0">
                <a:solidFill>
                  <a:prstClr val="black">
                    <a:hueOff val="0"/>
                    <a:satOff val="0"/>
                    <a:lumOff val="0"/>
                    <a:alphaOff val="0"/>
                  </a:prstClr>
                </a:solidFill>
                <a:latin typeface="Century Gothic" panose="020B0502020202020204" pitchFamily="34" charset="0"/>
                <a:cs typeface="Times New Roman" panose="02020603050405020304" pitchFamily="18" charset="0"/>
              </a:rPr>
              <a:t>What are the problems you might expect students to have when representing fractions on a number line or dividing pictures of Cuisenaire Rods into equal parts?</a:t>
            </a:r>
          </a:p>
          <a:p>
            <a:pPr marL="461963" lvl="1" indent="-461963" defTabSz="1155700">
              <a:spcBef>
                <a:spcPct val="0"/>
              </a:spcBef>
              <a:spcAft>
                <a:spcPct val="15000"/>
              </a:spcAft>
              <a:buSzPct val="90000"/>
              <a:buFont typeface="Wingdings" panose="05000000000000000000" pitchFamily="2" charset="2"/>
              <a:buChar char="Ø"/>
            </a:pPr>
            <a:r>
              <a:rPr lang="en-US" sz="2300" dirty="0">
                <a:solidFill>
                  <a:prstClr val="black">
                    <a:hueOff val="0"/>
                    <a:satOff val="0"/>
                    <a:lumOff val="0"/>
                    <a:alphaOff val="0"/>
                  </a:prstClr>
                </a:solidFill>
                <a:latin typeface="Century Gothic" panose="020B0502020202020204" pitchFamily="34" charset="0"/>
                <a:cs typeface="Times New Roman" panose="02020603050405020304" pitchFamily="18" charset="0"/>
              </a:rPr>
              <a:t>Use a white board and show 3 fractions on a number line</a:t>
            </a:r>
          </a:p>
        </p:txBody>
      </p:sp>
    </p:spTree>
    <p:extLst>
      <p:ext uri="{BB962C8B-B14F-4D97-AF65-F5344CB8AC3E}">
        <p14:creationId xmlns:p14="http://schemas.microsoft.com/office/powerpoint/2010/main" val="1218975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C94CF-279F-D344-B91F-006632A6971A}"/>
              </a:ext>
            </a:extLst>
          </p:cNvPr>
          <p:cNvSpPr>
            <a:spLocks noGrp="1"/>
          </p:cNvSpPr>
          <p:nvPr>
            <p:ph type="title"/>
          </p:nvPr>
        </p:nvSpPr>
        <p:spPr/>
        <p:txBody>
          <a:bodyPr>
            <a:normAutofit fontScale="90000"/>
          </a:bodyPr>
          <a:lstStyle/>
          <a:p>
            <a:r>
              <a:rPr lang="en-US" dirty="0"/>
              <a:t>Using Manipulatives and Representations</a:t>
            </a:r>
            <a:br>
              <a:rPr lang="en-US" dirty="0"/>
            </a:br>
            <a:r>
              <a:rPr lang="en-US" sz="2700" dirty="0"/>
              <a:t>model these problems in pairs</a:t>
            </a:r>
            <a:br>
              <a:rPr lang="en-US" sz="2700" dirty="0"/>
            </a:br>
            <a:r>
              <a:rPr lang="en-US" sz="2700" dirty="0"/>
              <a:t>refer to handout 3a</a:t>
            </a:r>
          </a:p>
        </p:txBody>
      </p:sp>
      <mc:AlternateContent xmlns:mc="http://schemas.openxmlformats.org/markup-compatibility/2006" xmlns:a14="http://schemas.microsoft.com/office/drawing/2010/main">
        <mc:Choice Requires="a14">
          <p:graphicFrame>
            <p:nvGraphicFramePr>
              <p:cNvPr id="5" name="Table 4">
                <a:extLst>
                  <a:ext uri="{FF2B5EF4-FFF2-40B4-BE49-F238E27FC236}">
                    <a16:creationId xmlns:a16="http://schemas.microsoft.com/office/drawing/2014/main" id="{86DF66E6-3DEA-CC45-87F7-FA4FF7C9F019}"/>
                  </a:ext>
                </a:extLst>
              </p:cNvPr>
              <p:cNvGraphicFramePr>
                <a:graphicFrameLocks noGrp="1"/>
              </p:cNvGraphicFramePr>
              <p:nvPr>
                <p:extLst>
                  <p:ext uri="{D42A27DB-BD31-4B8C-83A1-F6EECF244321}">
                    <p14:modId xmlns:p14="http://schemas.microsoft.com/office/powerpoint/2010/main" val="3090832120"/>
                  </p:ext>
                </p:extLst>
              </p:nvPr>
            </p:nvGraphicFramePr>
            <p:xfrm>
              <a:off x="2148658" y="1758375"/>
              <a:ext cx="7894684" cy="4167761"/>
            </p:xfrm>
            <a:graphic>
              <a:graphicData uri="http://schemas.openxmlformats.org/drawingml/2006/table">
                <a:tbl>
                  <a:tblPr firstRow="1" bandRow="1">
                    <a:tableStyleId>{21E4AEA4-8DFA-4A89-87EB-49C32662AFE0}</a:tableStyleId>
                  </a:tblPr>
                  <a:tblGrid>
                    <a:gridCol w="2377910">
                      <a:extLst>
                        <a:ext uri="{9D8B030D-6E8A-4147-A177-3AD203B41FA5}">
                          <a16:colId xmlns:a16="http://schemas.microsoft.com/office/drawing/2014/main" val="1156381516"/>
                        </a:ext>
                      </a:extLst>
                    </a:gridCol>
                    <a:gridCol w="2655854">
                      <a:extLst>
                        <a:ext uri="{9D8B030D-6E8A-4147-A177-3AD203B41FA5}">
                          <a16:colId xmlns:a16="http://schemas.microsoft.com/office/drawing/2014/main" val="667340463"/>
                        </a:ext>
                      </a:extLst>
                    </a:gridCol>
                    <a:gridCol w="2860920">
                      <a:extLst>
                        <a:ext uri="{9D8B030D-6E8A-4147-A177-3AD203B41FA5}">
                          <a16:colId xmlns:a16="http://schemas.microsoft.com/office/drawing/2014/main" val="3464911179"/>
                        </a:ext>
                      </a:extLst>
                    </a:gridCol>
                  </a:tblGrid>
                  <a:tr h="294882">
                    <a:tc>
                      <a:txBody>
                        <a:bodyPr/>
                        <a:lstStyle/>
                        <a:p>
                          <a:pPr algn="ctr"/>
                          <a:r>
                            <a:rPr lang="en-US" sz="1800" dirty="0">
                              <a:latin typeface="Century Gothic" panose="020B0502020202020204" pitchFamily="34" charset="0"/>
                              <a:cs typeface="Times New Roman" panose="02020603050405020304" pitchFamily="18" charset="0"/>
                            </a:rPr>
                            <a:t>Operation</a:t>
                          </a:r>
                        </a:p>
                      </a:txBody>
                      <a:tcPr marL="68580" marR="68580" marT="34290" marB="34290" anchor="ctr">
                        <a:solidFill>
                          <a:srgbClr val="7C6D72"/>
                        </a:solidFill>
                      </a:tcPr>
                    </a:tc>
                    <a:tc>
                      <a:txBody>
                        <a:bodyPr/>
                        <a:lstStyle/>
                        <a:p>
                          <a:r>
                            <a:rPr lang="en-US" sz="1800" dirty="0">
                              <a:latin typeface="Century Gothic" panose="020B0502020202020204" pitchFamily="34" charset="0"/>
                              <a:cs typeface="Times New Roman" panose="02020603050405020304" pitchFamily="18" charset="0"/>
                            </a:rPr>
                            <a:t>Problem</a:t>
                          </a:r>
                        </a:p>
                      </a:txBody>
                      <a:tcPr marL="68580" marR="68580" marT="34290" marB="34290" anchor="ctr">
                        <a:solidFill>
                          <a:srgbClr val="7C6D72"/>
                        </a:solidFill>
                      </a:tcPr>
                    </a:tc>
                    <a:tc>
                      <a:txBody>
                        <a:bodyPr/>
                        <a:lstStyle/>
                        <a:p>
                          <a:r>
                            <a:rPr lang="en-US" sz="1800" dirty="0">
                              <a:latin typeface="Century Gothic" panose="020B0502020202020204" pitchFamily="34" charset="0"/>
                              <a:cs typeface="Times New Roman" panose="02020603050405020304" pitchFamily="18" charset="0"/>
                            </a:rPr>
                            <a:t>Representation</a:t>
                          </a:r>
                        </a:p>
                      </a:txBody>
                      <a:tcPr marL="68580" marR="68580" marT="34290" marB="34290" anchor="ctr">
                        <a:solidFill>
                          <a:srgbClr val="7C6D72"/>
                        </a:solidFill>
                      </a:tcPr>
                    </a:tc>
                    <a:extLst>
                      <a:ext uri="{0D108BD9-81ED-4DB2-BD59-A6C34878D82A}">
                        <a16:rowId xmlns:a16="http://schemas.microsoft.com/office/drawing/2014/main" val="3945294691"/>
                      </a:ext>
                    </a:extLst>
                  </a:tr>
                  <a:tr h="395333">
                    <a:tc rowSpan="2">
                      <a:txBody>
                        <a:bodyPr/>
                        <a:lstStyle/>
                        <a:p>
                          <a:pPr algn="ctr"/>
                          <a:r>
                            <a:rPr lang="en-US" sz="1800" dirty="0">
                              <a:latin typeface="Century Gothic" panose="020B0502020202020204" pitchFamily="34" charset="0"/>
                              <a:cs typeface="Times New Roman" panose="02020603050405020304" pitchFamily="18" charset="0"/>
                            </a:rPr>
                            <a:t>Addition</a:t>
                          </a:r>
                        </a:p>
                      </a:txBody>
                      <a:tcPr marL="68580" marR="68580" marT="34290" marB="34290" anchor="ctr">
                        <a:solidFill>
                          <a:srgbClr val="E0DCDD"/>
                        </a:solidFill>
                      </a:tcPr>
                    </a:tc>
                    <a:tc>
                      <a:txBody>
                        <a:bodyPr/>
                        <a:lstStyle/>
                        <a:p>
                          <a:pPr algn="l"/>
                          <a14:m>
                            <m:oMath xmlns:m="http://schemas.openxmlformats.org/officeDocument/2006/math">
                              <m:f>
                                <m:fPr>
                                  <m:ctrlPr>
                                    <a:rPr lang="en-US" sz="1800" i="1" smtClean="0">
                                      <a:latin typeface="Cambria Math" panose="02040503050406030204" pitchFamily="18" charset="0"/>
                                    </a:rPr>
                                  </m:ctrlPr>
                                </m:fPr>
                                <m:num>
                                  <m:r>
                                    <a:rPr lang="en-US" sz="1800" smtClean="0">
                                      <a:latin typeface="Cambria Math" panose="02040503050406030204" pitchFamily="18" charset="0"/>
                                    </a:rPr>
                                    <m:t>1</m:t>
                                  </m:r>
                                </m:num>
                                <m:den>
                                  <m:r>
                                    <a:rPr lang="en-US" sz="1800" smtClean="0">
                                      <a:latin typeface="Cambria Math" panose="02040503050406030204" pitchFamily="18" charset="0"/>
                                    </a:rPr>
                                    <m:t>2</m:t>
                                  </m:r>
                                </m:den>
                              </m:f>
                              <m:r>
                                <a:rPr lang="en-US" sz="1800" i="1" smtClean="0">
                                  <a:latin typeface="Cambria Math" panose="02040503050406030204" pitchFamily="18" charset="0"/>
                                  <a:ea typeface="Cambria Math" panose="02040503050406030204" pitchFamily="18" charset="0"/>
                                </a:rPr>
                                <m:t>+</m:t>
                              </m:r>
                              <m:f>
                                <m:fPr>
                                  <m:ctrlPr>
                                    <a:rPr lang="en-US" sz="1800" i="1" smtClean="0">
                                      <a:latin typeface="Cambria Math" panose="02040503050406030204" pitchFamily="18" charset="0"/>
                                      <a:ea typeface="Cambria Math" panose="02040503050406030204" pitchFamily="18" charset="0"/>
                                    </a:rPr>
                                  </m:ctrlPr>
                                </m:fPr>
                                <m:num>
                                  <m:r>
                                    <a:rPr lang="en-US" sz="1800" b="0" i="1" smtClean="0">
                                      <a:latin typeface="Cambria Math" panose="02040503050406030204" pitchFamily="18" charset="0"/>
                                      <a:ea typeface="Cambria Math" panose="02040503050406030204" pitchFamily="18" charset="0"/>
                                    </a:rPr>
                                    <m:t>1</m:t>
                                  </m:r>
                                </m:num>
                                <m:den>
                                  <m:r>
                                    <a:rPr lang="en-US" sz="1800" b="0" i="1" smtClean="0">
                                      <a:latin typeface="Cambria Math" panose="02040503050406030204" pitchFamily="18" charset="0"/>
                                      <a:ea typeface="Cambria Math" panose="02040503050406030204" pitchFamily="18" charset="0"/>
                                    </a:rPr>
                                    <m:t>3</m:t>
                                  </m:r>
                                </m:den>
                              </m:f>
                              <m:r>
                                <a:rPr lang="en-US" sz="1800" i="1" smtClean="0">
                                  <a:latin typeface="Cambria Math" panose="02040503050406030204" pitchFamily="18" charset="0"/>
                                  <a:ea typeface="Cambria Math" panose="02040503050406030204" pitchFamily="18" charset="0"/>
                                </a:rPr>
                                <m:t>=</m:t>
                              </m:r>
                            </m:oMath>
                          </a14:m>
                          <a:r>
                            <a:rPr lang="en-US" sz="1800" dirty="0">
                              <a:latin typeface="Century Gothic" panose="020B0502020202020204" pitchFamily="34" charset="0"/>
                              <a:cs typeface="Times New Roman" panose="02020603050405020304" pitchFamily="18" charset="0"/>
                            </a:rPr>
                            <a:t> </a:t>
                          </a:r>
                        </a:p>
                      </a:txBody>
                      <a:tcPr marL="68580" marR="68580" marT="34290" marB="34290" anchor="ctr">
                        <a:solidFill>
                          <a:srgbClr val="E0DCDD"/>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1800" dirty="0">
                              <a:latin typeface="Century Gothic" panose="020B0502020202020204" pitchFamily="34" charset="0"/>
                              <a:cs typeface="Times New Roman" panose="02020603050405020304" pitchFamily="18" charset="0"/>
                            </a:rPr>
                            <a:t>Cuisenaire Rods</a:t>
                          </a:r>
                        </a:p>
                      </a:txBody>
                      <a:tcPr marL="68580" marR="68580" marT="34290" marB="34290" anchor="ctr">
                        <a:solidFill>
                          <a:srgbClr val="E0DCDD"/>
                        </a:solidFill>
                      </a:tcPr>
                    </a:tc>
                    <a:extLst>
                      <a:ext uri="{0D108BD9-81ED-4DB2-BD59-A6C34878D82A}">
                        <a16:rowId xmlns:a16="http://schemas.microsoft.com/office/drawing/2014/main" val="837789059"/>
                      </a:ext>
                    </a:extLst>
                  </a:tr>
                  <a:tr h="396085">
                    <a:tc vMerge="1">
                      <a:txBody>
                        <a:bodyPr/>
                        <a:lstStyle/>
                        <a:p>
                          <a:endParaRPr lang="en-US" sz="1800" dirty="0"/>
                        </a:p>
                      </a:txBody>
                      <a:tcPr marL="68580" marR="68580" marT="34290" marB="34290"/>
                    </a:tc>
                    <a:tc>
                      <a:txBody>
                        <a:bodyPr/>
                        <a:lstStyle/>
                        <a:p>
                          <a:pPr algn="l"/>
                          <a14:m>
                            <m:oMath xmlns:m="http://schemas.openxmlformats.org/officeDocument/2006/math">
                              <m:f>
                                <m:fPr>
                                  <m:ctrlPr>
                                    <a:rPr lang="en-US" sz="1800" i="1" smtClean="0">
                                      <a:latin typeface="Cambria Math" panose="02040503050406030204" pitchFamily="18" charset="0"/>
                                    </a:rPr>
                                  </m:ctrlPr>
                                </m:fPr>
                                <m:num>
                                  <m:r>
                                    <a:rPr lang="en-US" sz="1800" smtClean="0">
                                      <a:latin typeface="Cambria Math" panose="02040503050406030204" pitchFamily="18" charset="0"/>
                                    </a:rPr>
                                    <m:t>1</m:t>
                                  </m:r>
                                </m:num>
                                <m:den>
                                  <m:r>
                                    <a:rPr lang="en-US" sz="1800" b="0" i="0" smtClean="0">
                                      <a:latin typeface="Cambria Math" panose="02040503050406030204" pitchFamily="18" charset="0"/>
                                    </a:rPr>
                                    <m:t>6</m:t>
                                  </m:r>
                                </m:den>
                              </m:f>
                              <m:r>
                                <a:rPr lang="en-US" sz="1800" b="0" i="1" smtClean="0">
                                  <a:latin typeface="Cambria Math" panose="02040503050406030204" pitchFamily="18" charset="0"/>
                                  <a:ea typeface="Cambria Math" panose="02040503050406030204" pitchFamily="18" charset="0"/>
                                </a:rPr>
                                <m:t>+</m:t>
                              </m:r>
                              <m:f>
                                <m:fPr>
                                  <m:ctrlPr>
                                    <a:rPr lang="en-US" sz="1800" b="0" i="1" smtClean="0">
                                      <a:latin typeface="Cambria Math" panose="02040503050406030204" pitchFamily="18" charset="0"/>
                                      <a:ea typeface="Cambria Math" panose="02040503050406030204" pitchFamily="18" charset="0"/>
                                    </a:rPr>
                                  </m:ctrlPr>
                                </m:fPr>
                                <m:num>
                                  <m:r>
                                    <a:rPr lang="en-US" sz="1800" b="0" i="1" smtClean="0">
                                      <a:latin typeface="Cambria Math" panose="02040503050406030204" pitchFamily="18" charset="0"/>
                                      <a:ea typeface="Cambria Math" panose="02040503050406030204" pitchFamily="18" charset="0"/>
                                    </a:rPr>
                                    <m:t>3</m:t>
                                  </m:r>
                                </m:num>
                                <m:den>
                                  <m:r>
                                    <a:rPr lang="en-US" sz="1800" b="0" i="1" smtClean="0">
                                      <a:latin typeface="Cambria Math" panose="02040503050406030204" pitchFamily="18" charset="0"/>
                                      <a:ea typeface="Cambria Math" panose="02040503050406030204" pitchFamily="18" charset="0"/>
                                    </a:rPr>
                                    <m:t>6</m:t>
                                  </m:r>
                                </m:den>
                              </m:f>
                              <m:r>
                                <a:rPr lang="en-US" sz="1800" b="0" i="1" smtClean="0">
                                  <a:latin typeface="Cambria Math" panose="02040503050406030204" pitchFamily="18" charset="0"/>
                                  <a:ea typeface="Cambria Math" panose="02040503050406030204" pitchFamily="18" charset="0"/>
                                </a:rPr>
                                <m:t>=</m:t>
                              </m:r>
                            </m:oMath>
                          </a14:m>
                          <a:r>
                            <a:rPr lang="en-US" sz="1800" dirty="0">
                              <a:latin typeface="Century Gothic" panose="020B0502020202020204" pitchFamily="34" charset="0"/>
                              <a:cs typeface="Times New Roman" panose="02020603050405020304" pitchFamily="18" charset="0"/>
                            </a:rPr>
                            <a:t> </a:t>
                          </a:r>
                        </a:p>
                      </a:txBody>
                      <a:tcPr marL="68580" marR="68580" marT="34290" marB="34290" anchor="ctr">
                        <a:solidFill>
                          <a:schemeClr val="bg1"/>
                        </a:solidFill>
                      </a:tcPr>
                    </a:tc>
                    <a:tc>
                      <a:txBody>
                        <a:bodyPr/>
                        <a:lstStyle/>
                        <a:p>
                          <a:r>
                            <a:rPr lang="en-US" sz="1800" dirty="0">
                              <a:latin typeface="Century Gothic" panose="020B0502020202020204" pitchFamily="34" charset="0"/>
                              <a:cs typeface="Times New Roman" panose="02020603050405020304" pitchFamily="18" charset="0"/>
                            </a:rPr>
                            <a:t>Number Lines</a:t>
                          </a:r>
                        </a:p>
                      </a:txBody>
                      <a:tcPr marL="68580" marR="68580" marT="34290" marB="34290" anchor="ctr">
                        <a:solidFill>
                          <a:schemeClr val="bg1"/>
                        </a:solidFill>
                      </a:tcPr>
                    </a:tc>
                    <a:extLst>
                      <a:ext uri="{0D108BD9-81ED-4DB2-BD59-A6C34878D82A}">
                        <a16:rowId xmlns:a16="http://schemas.microsoft.com/office/drawing/2014/main" val="1964811144"/>
                      </a:ext>
                    </a:extLst>
                  </a:tr>
                  <a:tr h="394581">
                    <a:tc rowSpan="2">
                      <a:txBody>
                        <a:bodyPr/>
                        <a:lstStyle/>
                        <a:p>
                          <a:pPr algn="ctr"/>
                          <a:r>
                            <a:rPr lang="en-US" sz="1800" dirty="0">
                              <a:latin typeface="Century Gothic" panose="020B0502020202020204" pitchFamily="34" charset="0"/>
                              <a:cs typeface="Times New Roman" panose="02020603050405020304" pitchFamily="18" charset="0"/>
                            </a:rPr>
                            <a:t>Subtraction</a:t>
                          </a:r>
                        </a:p>
                      </a:txBody>
                      <a:tcPr marL="68580" marR="68580" marT="34290" marB="34290" anchor="ctr">
                        <a:solidFill>
                          <a:srgbClr val="E0DCDD"/>
                        </a:solidFill>
                      </a:tcPr>
                    </a:tc>
                    <a:tc>
                      <a:txBody>
                        <a:bodyPr/>
                        <a:lstStyle/>
                        <a:p>
                          <a:pPr algn="l"/>
                          <a14:m>
                            <m:oMath xmlns:m="http://schemas.openxmlformats.org/officeDocument/2006/math">
                              <m:f>
                                <m:fPr>
                                  <m:ctrlPr>
                                    <a:rPr lang="en-US" sz="1800" i="1" smtClean="0">
                                      <a:latin typeface="Cambria Math" panose="02040503050406030204" pitchFamily="18" charset="0"/>
                                    </a:rPr>
                                  </m:ctrlPr>
                                </m:fPr>
                                <m:num>
                                  <m:r>
                                    <a:rPr lang="en-US" sz="1800" smtClean="0">
                                      <a:latin typeface="Cambria Math" panose="02040503050406030204" pitchFamily="18" charset="0"/>
                                    </a:rPr>
                                    <m:t>3</m:t>
                                  </m:r>
                                </m:num>
                                <m:den>
                                  <m:r>
                                    <a:rPr lang="en-US" sz="1800" smtClean="0">
                                      <a:latin typeface="Cambria Math" panose="02040503050406030204" pitchFamily="18" charset="0"/>
                                    </a:rPr>
                                    <m:t>4</m:t>
                                  </m:r>
                                </m:den>
                              </m:f>
                              <m:r>
                                <a:rPr lang="en-US" sz="1800" i="1" smtClean="0">
                                  <a:latin typeface="Cambria Math" panose="02040503050406030204" pitchFamily="18" charset="0"/>
                                  <a:ea typeface="Cambria Math" panose="02040503050406030204" pitchFamily="18" charset="0"/>
                                </a:rPr>
                                <m:t>−</m:t>
                              </m:r>
                              <m:f>
                                <m:fPr>
                                  <m:ctrlPr>
                                    <a:rPr lang="en-US" sz="1800" i="1" smtClean="0">
                                      <a:latin typeface="Cambria Math" panose="02040503050406030204" pitchFamily="18" charset="0"/>
                                      <a:ea typeface="Cambria Math" panose="02040503050406030204" pitchFamily="18" charset="0"/>
                                    </a:rPr>
                                  </m:ctrlPr>
                                </m:fPr>
                                <m:num>
                                  <m:r>
                                    <a:rPr lang="en-US" sz="1800" b="0" i="1" smtClean="0">
                                      <a:latin typeface="Cambria Math" panose="02040503050406030204" pitchFamily="18" charset="0"/>
                                      <a:ea typeface="Cambria Math" panose="02040503050406030204" pitchFamily="18" charset="0"/>
                                    </a:rPr>
                                    <m:t>1</m:t>
                                  </m:r>
                                </m:num>
                                <m:den>
                                  <m:r>
                                    <a:rPr lang="en-US" sz="1800" b="0" i="1" smtClean="0">
                                      <a:latin typeface="Cambria Math" panose="02040503050406030204" pitchFamily="18" charset="0"/>
                                      <a:ea typeface="Cambria Math" panose="02040503050406030204" pitchFamily="18" charset="0"/>
                                    </a:rPr>
                                    <m:t>2</m:t>
                                  </m:r>
                                </m:den>
                              </m:f>
                              <m:r>
                                <a:rPr lang="en-US" sz="1800" i="1" smtClean="0">
                                  <a:latin typeface="Cambria Math" panose="02040503050406030204" pitchFamily="18" charset="0"/>
                                  <a:ea typeface="Cambria Math" panose="02040503050406030204" pitchFamily="18" charset="0"/>
                                </a:rPr>
                                <m:t>=</m:t>
                              </m:r>
                            </m:oMath>
                          </a14:m>
                          <a:r>
                            <a:rPr lang="en-US" sz="1800" dirty="0">
                              <a:latin typeface="Century Gothic" panose="020B0502020202020204" pitchFamily="34" charset="0"/>
                              <a:cs typeface="Times New Roman" panose="02020603050405020304" pitchFamily="18" charset="0"/>
                            </a:rPr>
                            <a:t> </a:t>
                          </a:r>
                        </a:p>
                      </a:txBody>
                      <a:tcPr marL="68580" marR="68580" marT="34290" marB="34290" anchor="ctr">
                        <a:solidFill>
                          <a:srgbClr val="E0DCDD"/>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1800" dirty="0">
                              <a:latin typeface="Century Gothic" panose="020B0502020202020204" pitchFamily="34" charset="0"/>
                              <a:cs typeface="Times New Roman" panose="02020603050405020304" pitchFamily="18" charset="0"/>
                            </a:rPr>
                            <a:t>Cuisenaire Rods</a:t>
                          </a:r>
                        </a:p>
                      </a:txBody>
                      <a:tcPr marL="68580" marR="68580" marT="34290" marB="34290" anchor="ctr">
                        <a:solidFill>
                          <a:srgbClr val="E0DCDD"/>
                        </a:solidFill>
                      </a:tcPr>
                    </a:tc>
                    <a:extLst>
                      <a:ext uri="{0D108BD9-81ED-4DB2-BD59-A6C34878D82A}">
                        <a16:rowId xmlns:a16="http://schemas.microsoft.com/office/drawing/2014/main" val="859395320"/>
                      </a:ext>
                    </a:extLst>
                  </a:tr>
                  <a:tr h="399546">
                    <a:tc vMerge="1">
                      <a:txBody>
                        <a:bodyPr/>
                        <a:lstStyle/>
                        <a:p>
                          <a:endParaRPr lang="en-US" sz="1800" dirty="0"/>
                        </a:p>
                      </a:txBody>
                      <a:tcPr marL="68580" marR="68580" marT="34290" marB="34290"/>
                    </a:tc>
                    <a:tc>
                      <a:txBody>
                        <a:bodyPr/>
                        <a:lstStyle/>
                        <a:p>
                          <a:pPr algn="l"/>
                          <a14:m>
                            <m:oMath xmlns:m="http://schemas.openxmlformats.org/officeDocument/2006/math">
                              <m:f>
                                <m:fPr>
                                  <m:ctrlPr>
                                    <a:rPr lang="en-US" sz="1800" i="1" smtClean="0">
                                      <a:latin typeface="Cambria Math" panose="02040503050406030204" pitchFamily="18" charset="0"/>
                                    </a:rPr>
                                  </m:ctrlPr>
                                </m:fPr>
                                <m:num>
                                  <m:r>
                                    <a:rPr lang="en-US" sz="1800" b="0" i="0" smtClean="0">
                                      <a:latin typeface="Cambria Math" panose="02040503050406030204" pitchFamily="18" charset="0"/>
                                    </a:rPr>
                                    <m:t>5</m:t>
                                  </m:r>
                                </m:num>
                                <m:den>
                                  <m:r>
                                    <a:rPr lang="en-US" sz="1800" b="0" i="0" smtClean="0">
                                      <a:latin typeface="Cambria Math" panose="02040503050406030204" pitchFamily="18" charset="0"/>
                                    </a:rPr>
                                    <m:t>6</m:t>
                                  </m:r>
                                </m:den>
                              </m:f>
                              <m:r>
                                <a:rPr lang="en-US" sz="1800" b="0" i="1" smtClean="0">
                                  <a:latin typeface="Cambria Math" panose="02040503050406030204" pitchFamily="18" charset="0"/>
                                  <a:ea typeface="Cambria Math" panose="02040503050406030204" pitchFamily="18" charset="0"/>
                                </a:rPr>
                                <m:t>−</m:t>
                              </m:r>
                              <m:f>
                                <m:fPr>
                                  <m:ctrlPr>
                                    <a:rPr lang="en-US" sz="1800" b="0" i="1" smtClean="0">
                                      <a:latin typeface="Cambria Math" panose="02040503050406030204" pitchFamily="18" charset="0"/>
                                      <a:ea typeface="Cambria Math" panose="02040503050406030204" pitchFamily="18" charset="0"/>
                                    </a:rPr>
                                  </m:ctrlPr>
                                </m:fPr>
                                <m:num>
                                  <m:r>
                                    <a:rPr lang="en-US" sz="1800" b="0" i="1" smtClean="0">
                                      <a:latin typeface="Cambria Math" panose="02040503050406030204" pitchFamily="18" charset="0"/>
                                      <a:ea typeface="Cambria Math" panose="02040503050406030204" pitchFamily="18" charset="0"/>
                                    </a:rPr>
                                    <m:t>2</m:t>
                                  </m:r>
                                </m:num>
                                <m:den>
                                  <m:r>
                                    <a:rPr lang="en-US" sz="1800" b="0" i="1" smtClean="0">
                                      <a:latin typeface="Cambria Math" panose="02040503050406030204" pitchFamily="18" charset="0"/>
                                      <a:ea typeface="Cambria Math" panose="02040503050406030204" pitchFamily="18" charset="0"/>
                                    </a:rPr>
                                    <m:t>6</m:t>
                                  </m:r>
                                </m:den>
                              </m:f>
                              <m:r>
                                <a:rPr lang="en-US" sz="1800" b="0" i="1" smtClean="0">
                                  <a:latin typeface="Cambria Math" panose="02040503050406030204" pitchFamily="18" charset="0"/>
                                  <a:ea typeface="Cambria Math" panose="02040503050406030204" pitchFamily="18" charset="0"/>
                                </a:rPr>
                                <m:t>=</m:t>
                              </m:r>
                            </m:oMath>
                          </a14:m>
                          <a:r>
                            <a:rPr lang="en-US" sz="1800" dirty="0">
                              <a:latin typeface="Century Gothic" panose="020B0502020202020204" pitchFamily="34" charset="0"/>
                              <a:cs typeface="Times New Roman" panose="02020603050405020304" pitchFamily="18" charset="0"/>
                            </a:rPr>
                            <a:t> </a:t>
                          </a:r>
                        </a:p>
                      </a:txBody>
                      <a:tcPr marL="68580" marR="68580" marT="34290" marB="34290" anchor="ctr">
                        <a:solidFill>
                          <a:schemeClr val="bg1"/>
                        </a:solidFill>
                      </a:tcPr>
                    </a:tc>
                    <a:tc>
                      <a:txBody>
                        <a:bodyPr/>
                        <a:lstStyle/>
                        <a:p>
                          <a:r>
                            <a:rPr lang="en-US" sz="1800" dirty="0">
                              <a:latin typeface="Century Gothic" panose="020B0502020202020204" pitchFamily="34" charset="0"/>
                              <a:cs typeface="Times New Roman" panose="02020603050405020304" pitchFamily="18" charset="0"/>
                            </a:rPr>
                            <a:t>Number Lines</a:t>
                          </a:r>
                        </a:p>
                      </a:txBody>
                      <a:tcPr marL="68580" marR="68580" marT="34290" marB="34290" anchor="ctr">
                        <a:solidFill>
                          <a:schemeClr val="bg1"/>
                        </a:solidFill>
                      </a:tcPr>
                    </a:tc>
                    <a:extLst>
                      <a:ext uri="{0D108BD9-81ED-4DB2-BD59-A6C34878D82A}">
                        <a16:rowId xmlns:a16="http://schemas.microsoft.com/office/drawing/2014/main" val="3383915187"/>
                      </a:ext>
                    </a:extLst>
                  </a:tr>
                  <a:tr h="395584">
                    <a:tc rowSpan="2">
                      <a:txBody>
                        <a:bodyPr/>
                        <a:lstStyle/>
                        <a:p>
                          <a:pPr algn="ctr"/>
                          <a:r>
                            <a:rPr lang="en-US" sz="1800" dirty="0">
                              <a:latin typeface="Century Gothic" panose="020B0502020202020204" pitchFamily="34" charset="0"/>
                              <a:cs typeface="Times New Roman" panose="02020603050405020304" pitchFamily="18" charset="0"/>
                            </a:rPr>
                            <a:t>Multiplication</a:t>
                          </a:r>
                        </a:p>
                      </a:txBody>
                      <a:tcPr marL="68580" marR="68580" marT="34290" marB="34290" anchor="ctr">
                        <a:solidFill>
                          <a:srgbClr val="E0DCDD"/>
                        </a:solidFill>
                      </a:tcPr>
                    </a:tc>
                    <a:tc>
                      <a:txBody>
                        <a:bodyPr/>
                        <a:lstStyle/>
                        <a:p>
                          <a:pPr algn="l"/>
                          <a14:m>
                            <m:oMath xmlns:m="http://schemas.openxmlformats.org/officeDocument/2006/math">
                              <m:f>
                                <m:fPr>
                                  <m:ctrlPr>
                                    <a:rPr lang="en-US" sz="1800" i="1" smtClean="0">
                                      <a:latin typeface="Cambria Math" panose="02040503050406030204" pitchFamily="18" charset="0"/>
                                    </a:rPr>
                                  </m:ctrlPr>
                                </m:fPr>
                                <m:num>
                                  <m:r>
                                    <a:rPr lang="en-US" sz="1800">
                                      <a:latin typeface="Cambria Math" panose="02040503050406030204" pitchFamily="18" charset="0"/>
                                    </a:rPr>
                                    <m:t>1</m:t>
                                  </m:r>
                                </m:num>
                                <m:den>
                                  <m:r>
                                    <a:rPr lang="en-US" sz="1800">
                                      <a:latin typeface="Cambria Math" panose="02040503050406030204" pitchFamily="18" charset="0"/>
                                    </a:rPr>
                                    <m:t>2</m:t>
                                  </m:r>
                                </m:den>
                              </m:f>
                              <m:r>
                                <a:rPr lang="en-US" sz="1800" i="1" smtClean="0">
                                  <a:latin typeface="Cambria Math" panose="02040503050406030204" pitchFamily="18" charset="0"/>
                                  <a:ea typeface="Cambria Math" panose="02040503050406030204" pitchFamily="18" charset="0"/>
                                </a:rPr>
                                <m:t>×</m:t>
                              </m:r>
                              <m:f>
                                <m:fPr>
                                  <m:ctrlPr>
                                    <a:rPr lang="en-US" sz="1800" i="1" smtClean="0">
                                      <a:latin typeface="Cambria Math" panose="02040503050406030204" pitchFamily="18" charset="0"/>
                                      <a:ea typeface="Cambria Math" panose="02040503050406030204" pitchFamily="18" charset="0"/>
                                    </a:rPr>
                                  </m:ctrlPr>
                                </m:fPr>
                                <m:num>
                                  <m:r>
                                    <a:rPr lang="en-US" sz="1800" b="0" i="1" smtClean="0">
                                      <a:latin typeface="Cambria Math" panose="02040503050406030204" pitchFamily="18" charset="0"/>
                                      <a:ea typeface="Cambria Math" panose="02040503050406030204" pitchFamily="18" charset="0"/>
                                    </a:rPr>
                                    <m:t>4</m:t>
                                  </m:r>
                                </m:num>
                                <m:den>
                                  <m:r>
                                    <a:rPr lang="en-US" sz="1800" b="0" i="1" smtClean="0">
                                      <a:latin typeface="Cambria Math" panose="02040503050406030204" pitchFamily="18" charset="0"/>
                                      <a:ea typeface="Cambria Math" panose="02040503050406030204" pitchFamily="18" charset="0"/>
                                    </a:rPr>
                                    <m:t>5</m:t>
                                  </m:r>
                                </m:den>
                              </m:f>
                              <m:r>
                                <a:rPr lang="en-US" sz="1800" i="1" smtClean="0">
                                  <a:latin typeface="Cambria Math" panose="02040503050406030204" pitchFamily="18" charset="0"/>
                                  <a:ea typeface="Cambria Math" panose="02040503050406030204" pitchFamily="18" charset="0"/>
                                </a:rPr>
                                <m:t>=</m:t>
                              </m:r>
                            </m:oMath>
                          </a14:m>
                          <a:r>
                            <a:rPr lang="en-US" sz="1800" dirty="0">
                              <a:latin typeface="Century Gothic" panose="020B0502020202020204" pitchFamily="34" charset="0"/>
                              <a:cs typeface="Times New Roman" panose="02020603050405020304" pitchFamily="18" charset="0"/>
                            </a:rPr>
                            <a:t> </a:t>
                          </a:r>
                        </a:p>
                      </a:txBody>
                      <a:tcPr marL="68580" marR="68580" marT="34290" marB="34290" anchor="ctr">
                        <a:solidFill>
                          <a:srgbClr val="E0DCDD"/>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1800" dirty="0">
                              <a:latin typeface="Century Gothic" panose="020B0502020202020204" pitchFamily="34" charset="0"/>
                              <a:cs typeface="Times New Roman" panose="02020603050405020304" pitchFamily="18" charset="0"/>
                            </a:rPr>
                            <a:t>Cuisenaire Rods</a:t>
                          </a:r>
                        </a:p>
                      </a:txBody>
                      <a:tcPr marL="68580" marR="68580" marT="34290" marB="34290" anchor="ctr">
                        <a:solidFill>
                          <a:srgbClr val="E0DCDD"/>
                        </a:solidFill>
                      </a:tcPr>
                    </a:tc>
                    <a:extLst>
                      <a:ext uri="{0D108BD9-81ED-4DB2-BD59-A6C34878D82A}">
                        <a16:rowId xmlns:a16="http://schemas.microsoft.com/office/drawing/2014/main" val="2838339429"/>
                      </a:ext>
                    </a:extLst>
                  </a:tr>
                  <a:tr h="396085">
                    <a:tc vMerge="1">
                      <a:txBody>
                        <a:bodyPr/>
                        <a:lstStyle/>
                        <a:p>
                          <a:pPr algn="ctr"/>
                          <a:endParaRPr lang="en-US" sz="1800" dirty="0"/>
                        </a:p>
                      </a:txBody>
                      <a:tcPr marL="68580" marR="68580" marT="34290" marB="34290" anchor="ctr"/>
                    </a:tc>
                    <a:tc>
                      <a:txBody>
                        <a:bodyPr/>
                        <a:lstStyle/>
                        <a:p>
                          <a:pPr algn="l"/>
                          <a14:m>
                            <m:oMath xmlns:m="http://schemas.openxmlformats.org/officeDocument/2006/math">
                              <m:r>
                                <a:rPr lang="en-US" sz="1800" i="1" dirty="0" smtClean="0">
                                  <a:latin typeface="Cambria Math" panose="02040503050406030204" pitchFamily="18" charset="0"/>
                                  <a:cs typeface="Times New Roman" panose="02020603050405020304" pitchFamily="18" charset="0"/>
                                </a:rPr>
                                <m:t>3</m:t>
                              </m:r>
                              <m:r>
                                <a:rPr lang="en-US" sz="1800" i="1" dirty="0" smtClean="0">
                                  <a:latin typeface="Cambria Math" panose="02040503050406030204" pitchFamily="18" charset="0"/>
                                  <a:ea typeface="Cambria Math" panose="02040503050406030204" pitchFamily="18" charset="0"/>
                                  <a:cs typeface="Times New Roman" panose="02020603050405020304" pitchFamily="18" charset="0"/>
                                </a:rPr>
                                <m:t>×</m:t>
                              </m:r>
                              <m:f>
                                <m:fPr>
                                  <m:ctrlPr>
                                    <a:rPr lang="en-US" sz="1800" i="1" dirty="0" smtClean="0">
                                      <a:latin typeface="Cambria Math" panose="02040503050406030204" pitchFamily="18" charset="0"/>
                                      <a:ea typeface="Cambria Math" panose="02040503050406030204" pitchFamily="18" charset="0"/>
                                      <a:cs typeface="Times New Roman" panose="02020603050405020304" pitchFamily="18" charset="0"/>
                                    </a:rPr>
                                  </m:ctrlPr>
                                </m:fPr>
                                <m:num>
                                  <m:r>
                                    <a:rPr lang="en-US" sz="1800" b="0" i="1" dirty="0" smtClean="0">
                                      <a:latin typeface="Cambria Math" panose="02040503050406030204" pitchFamily="18" charset="0"/>
                                      <a:ea typeface="Cambria Math" panose="02040503050406030204" pitchFamily="18" charset="0"/>
                                      <a:cs typeface="Times New Roman" panose="02020603050405020304" pitchFamily="18" charset="0"/>
                                    </a:rPr>
                                    <m:t>2</m:t>
                                  </m:r>
                                </m:num>
                                <m:den>
                                  <m:r>
                                    <a:rPr lang="en-US" sz="1800" b="0" i="1" dirty="0" smtClean="0">
                                      <a:latin typeface="Cambria Math" panose="02040503050406030204" pitchFamily="18" charset="0"/>
                                      <a:ea typeface="Cambria Math" panose="02040503050406030204" pitchFamily="18" charset="0"/>
                                      <a:cs typeface="Times New Roman" panose="02020603050405020304" pitchFamily="18" charset="0"/>
                                    </a:rPr>
                                    <m:t>5</m:t>
                                  </m:r>
                                </m:den>
                              </m:f>
                              <m:r>
                                <a:rPr lang="en-US" sz="1800" i="1" dirty="0" smtClean="0">
                                  <a:latin typeface="Cambria Math" panose="02040503050406030204" pitchFamily="18" charset="0"/>
                                  <a:ea typeface="Cambria Math" panose="02040503050406030204" pitchFamily="18" charset="0"/>
                                  <a:cs typeface="Times New Roman" panose="02020603050405020304" pitchFamily="18" charset="0"/>
                                </a:rPr>
                                <m:t>=</m:t>
                              </m:r>
                            </m:oMath>
                          </a14:m>
                          <a:r>
                            <a:rPr lang="en-US" sz="1800" dirty="0">
                              <a:latin typeface="Century Gothic" panose="020B0502020202020204" pitchFamily="34" charset="0"/>
                              <a:cs typeface="Times New Roman" panose="02020603050405020304" pitchFamily="18" charset="0"/>
                            </a:rPr>
                            <a:t> </a:t>
                          </a:r>
                        </a:p>
                      </a:txBody>
                      <a:tcPr marL="68580" marR="68580" marT="34290" marB="34290" anchor="ctr">
                        <a:solidFill>
                          <a:schemeClr val="bg1"/>
                        </a:solidFill>
                      </a:tcPr>
                    </a:tc>
                    <a:tc>
                      <a:txBody>
                        <a:bodyPr/>
                        <a:lstStyle/>
                        <a:p>
                          <a:r>
                            <a:rPr lang="en-US" sz="1800" dirty="0">
                              <a:latin typeface="Century Gothic" panose="020B0502020202020204" pitchFamily="34" charset="0"/>
                              <a:cs typeface="Times New Roman" panose="02020603050405020304" pitchFamily="18" charset="0"/>
                            </a:rPr>
                            <a:t>Number Lines</a:t>
                          </a:r>
                        </a:p>
                      </a:txBody>
                      <a:tcPr marL="68580" marR="68580" marT="34290" marB="34290" anchor="ctr">
                        <a:solidFill>
                          <a:schemeClr val="bg1"/>
                        </a:solidFill>
                      </a:tcPr>
                    </a:tc>
                    <a:extLst>
                      <a:ext uri="{0D108BD9-81ED-4DB2-BD59-A6C34878D82A}">
                        <a16:rowId xmlns:a16="http://schemas.microsoft.com/office/drawing/2014/main" val="1762919827"/>
                      </a:ext>
                    </a:extLst>
                  </a:tr>
                  <a:tr h="395584">
                    <a:tc rowSpan="2">
                      <a:txBody>
                        <a:bodyPr/>
                        <a:lstStyle/>
                        <a:p>
                          <a:pPr algn="ctr"/>
                          <a:r>
                            <a:rPr lang="en-US" sz="1800" dirty="0">
                              <a:latin typeface="Century Gothic" panose="020B0502020202020204" pitchFamily="34" charset="0"/>
                              <a:cs typeface="Times New Roman" panose="02020603050405020304" pitchFamily="18" charset="0"/>
                            </a:rPr>
                            <a:t>Division</a:t>
                          </a:r>
                        </a:p>
                      </a:txBody>
                      <a:tcPr marL="68580" marR="68580" marT="34290" marB="34290" anchor="ctr">
                        <a:solidFill>
                          <a:srgbClr val="E0DCDD"/>
                        </a:solidFill>
                      </a:tcPr>
                    </a:tc>
                    <a:tc>
                      <a:txBody>
                        <a:bodyPr/>
                        <a:lstStyle/>
                        <a:p>
                          <a:pPr algn="l"/>
                          <a14:m>
                            <m:oMath xmlns:m="http://schemas.openxmlformats.org/officeDocument/2006/math">
                              <m:f>
                                <m:fPr>
                                  <m:ctrlPr>
                                    <a:rPr lang="en-US" sz="1800" i="1" smtClean="0">
                                      <a:latin typeface="Cambria Math" panose="02040503050406030204" pitchFamily="18" charset="0"/>
                                    </a:rPr>
                                  </m:ctrlPr>
                                </m:fPr>
                                <m:num>
                                  <m:r>
                                    <a:rPr lang="en-US" sz="1800" b="0" i="0" smtClean="0">
                                      <a:latin typeface="Cambria Math" panose="02040503050406030204" pitchFamily="18" charset="0"/>
                                    </a:rPr>
                                    <m:t>4</m:t>
                                  </m:r>
                                </m:num>
                                <m:den>
                                  <m:r>
                                    <a:rPr lang="en-US" sz="1800" b="0" i="0" smtClean="0">
                                      <a:latin typeface="Cambria Math" panose="02040503050406030204" pitchFamily="18" charset="0"/>
                                    </a:rPr>
                                    <m:t>6</m:t>
                                  </m:r>
                                </m:den>
                              </m:f>
                              <m:r>
                                <a:rPr lang="en-US" sz="1800" b="0" i="1" smtClean="0">
                                  <a:latin typeface="Cambria Math" panose="02040503050406030204" pitchFamily="18" charset="0"/>
                                  <a:ea typeface="Cambria Math" panose="02040503050406030204" pitchFamily="18" charset="0"/>
                                </a:rPr>
                                <m:t>÷</m:t>
                              </m:r>
                              <m:f>
                                <m:fPr>
                                  <m:ctrlPr>
                                    <a:rPr lang="en-US" sz="1800" b="0" i="1" smtClean="0">
                                      <a:latin typeface="Cambria Math" panose="02040503050406030204" pitchFamily="18" charset="0"/>
                                      <a:ea typeface="Cambria Math" panose="02040503050406030204" pitchFamily="18" charset="0"/>
                                    </a:rPr>
                                  </m:ctrlPr>
                                </m:fPr>
                                <m:num>
                                  <m:r>
                                    <a:rPr lang="en-US" sz="1800" b="0" i="1" smtClean="0">
                                      <a:latin typeface="Cambria Math" panose="02040503050406030204" pitchFamily="18" charset="0"/>
                                      <a:ea typeface="Cambria Math" panose="02040503050406030204" pitchFamily="18" charset="0"/>
                                    </a:rPr>
                                    <m:t>1</m:t>
                                  </m:r>
                                </m:num>
                                <m:den>
                                  <m:r>
                                    <a:rPr lang="en-US" sz="1800" b="0" i="1" smtClean="0">
                                      <a:latin typeface="Cambria Math" panose="02040503050406030204" pitchFamily="18" charset="0"/>
                                      <a:ea typeface="Cambria Math" panose="02040503050406030204" pitchFamily="18" charset="0"/>
                                    </a:rPr>
                                    <m:t>3</m:t>
                                  </m:r>
                                </m:den>
                              </m:f>
                              <m:r>
                                <a:rPr lang="en-US" sz="1800" b="0" i="1" smtClean="0">
                                  <a:latin typeface="Cambria Math" panose="02040503050406030204" pitchFamily="18" charset="0"/>
                                  <a:ea typeface="Cambria Math" panose="02040503050406030204" pitchFamily="18" charset="0"/>
                                </a:rPr>
                                <m:t>=</m:t>
                              </m:r>
                            </m:oMath>
                          </a14:m>
                          <a:r>
                            <a:rPr lang="en-US" sz="1800" dirty="0">
                              <a:latin typeface="Century Gothic" panose="020B0502020202020204" pitchFamily="34" charset="0"/>
                              <a:cs typeface="Times New Roman" panose="02020603050405020304" pitchFamily="18" charset="0"/>
                            </a:rPr>
                            <a:t> </a:t>
                          </a:r>
                        </a:p>
                      </a:txBody>
                      <a:tcPr marL="68580" marR="68580" marT="34290" marB="34290" anchor="ctr">
                        <a:solidFill>
                          <a:srgbClr val="E0DCDD"/>
                        </a:solid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1800" dirty="0">
                              <a:latin typeface="Century Gothic" panose="020B0502020202020204" pitchFamily="34" charset="0"/>
                              <a:cs typeface="Times New Roman" panose="02020603050405020304" pitchFamily="18" charset="0"/>
                            </a:rPr>
                            <a:t>Cuisenaire Rods</a:t>
                          </a:r>
                        </a:p>
                      </a:txBody>
                      <a:tcPr marL="68580" marR="68580" marT="34290" marB="34290" anchor="ctr">
                        <a:solidFill>
                          <a:srgbClr val="E0DCDD"/>
                        </a:solidFill>
                      </a:tcPr>
                    </a:tc>
                    <a:extLst>
                      <a:ext uri="{0D108BD9-81ED-4DB2-BD59-A6C34878D82A}">
                        <a16:rowId xmlns:a16="http://schemas.microsoft.com/office/drawing/2014/main" val="2452732459"/>
                      </a:ext>
                    </a:extLst>
                  </a:tr>
                  <a:tr h="294882">
                    <a:tc vMerge="1">
                      <a:txBody>
                        <a:bodyPr/>
                        <a:lstStyle/>
                        <a:p>
                          <a:pPr algn="ctr"/>
                          <a:endParaRPr lang="en-US" sz="1800" dirty="0"/>
                        </a:p>
                      </a:txBody>
                      <a:tcPr marL="68580" marR="68580" marT="34290" marB="34290" anchor="ctr"/>
                    </a:tc>
                    <a:tc>
                      <a:txBody>
                        <a:bodyPr/>
                        <a:lstStyle/>
                        <a:p>
                          <a:pPr algn="l"/>
                          <a:r>
                            <a:rPr lang="en-US" sz="1800" dirty="0">
                              <a:latin typeface="Century Gothic" panose="020B0502020202020204" pitchFamily="34" charset="0"/>
                              <a:cs typeface="Times New Roman" panose="02020603050405020304" pitchFamily="18" charset="0"/>
                            </a:rPr>
                            <a:t>3 problems sequenced</a:t>
                          </a:r>
                        </a:p>
                      </a:txBody>
                      <a:tcPr marL="68580" marR="68580" marT="34290" marB="34290" anchor="ctr">
                        <a:solidFill>
                          <a:schemeClr val="bg1"/>
                        </a:solidFill>
                      </a:tcPr>
                    </a:tc>
                    <a:tc>
                      <a:txBody>
                        <a:bodyPr/>
                        <a:lstStyle/>
                        <a:p>
                          <a:r>
                            <a:rPr lang="en-US" sz="1800" dirty="0">
                              <a:latin typeface="Century Gothic" panose="020B0502020202020204" pitchFamily="34" charset="0"/>
                              <a:cs typeface="Times New Roman" panose="02020603050405020304" pitchFamily="18" charset="0"/>
                            </a:rPr>
                            <a:t>Number Line</a:t>
                          </a:r>
                        </a:p>
                      </a:txBody>
                      <a:tcPr marL="68580" marR="68580" marT="34290" marB="34290" anchor="ctr">
                        <a:solidFill>
                          <a:schemeClr val="bg1"/>
                        </a:solidFill>
                      </a:tcPr>
                    </a:tc>
                    <a:extLst>
                      <a:ext uri="{0D108BD9-81ED-4DB2-BD59-A6C34878D82A}">
                        <a16:rowId xmlns:a16="http://schemas.microsoft.com/office/drawing/2014/main" val="2824693013"/>
                      </a:ext>
                    </a:extLst>
                  </a:tr>
                </a:tbl>
              </a:graphicData>
            </a:graphic>
          </p:graphicFrame>
        </mc:Choice>
        <mc:Fallback xmlns="">
          <p:graphicFrame>
            <p:nvGraphicFramePr>
              <p:cNvPr id="5" name="Table 4">
                <a:extLst>
                  <a:ext uri="{FF2B5EF4-FFF2-40B4-BE49-F238E27FC236}">
                    <a16:creationId xmlns:a16="http://schemas.microsoft.com/office/drawing/2014/main" id="{86DF66E6-3DEA-CC45-87F7-FA4FF7C9F019}"/>
                  </a:ext>
                </a:extLst>
              </p:cNvPr>
              <p:cNvGraphicFramePr>
                <a:graphicFrameLocks noGrp="1"/>
              </p:cNvGraphicFramePr>
              <p:nvPr>
                <p:extLst>
                  <p:ext uri="{D42A27DB-BD31-4B8C-83A1-F6EECF244321}">
                    <p14:modId xmlns:p14="http://schemas.microsoft.com/office/powerpoint/2010/main" val="3090832120"/>
                  </p:ext>
                </p:extLst>
              </p:nvPr>
            </p:nvGraphicFramePr>
            <p:xfrm>
              <a:off x="2148658" y="1758375"/>
              <a:ext cx="7894684" cy="4167761"/>
            </p:xfrm>
            <a:graphic>
              <a:graphicData uri="http://schemas.openxmlformats.org/drawingml/2006/table">
                <a:tbl>
                  <a:tblPr firstRow="1" bandRow="1">
                    <a:tableStyleId>{21E4AEA4-8DFA-4A89-87EB-49C32662AFE0}</a:tableStyleId>
                  </a:tblPr>
                  <a:tblGrid>
                    <a:gridCol w="2377910">
                      <a:extLst>
                        <a:ext uri="{9D8B030D-6E8A-4147-A177-3AD203B41FA5}">
                          <a16:colId xmlns:a16="http://schemas.microsoft.com/office/drawing/2014/main" val="1156381516"/>
                        </a:ext>
                      </a:extLst>
                    </a:gridCol>
                    <a:gridCol w="2655854">
                      <a:extLst>
                        <a:ext uri="{9D8B030D-6E8A-4147-A177-3AD203B41FA5}">
                          <a16:colId xmlns:a16="http://schemas.microsoft.com/office/drawing/2014/main" val="667340463"/>
                        </a:ext>
                      </a:extLst>
                    </a:gridCol>
                    <a:gridCol w="2860920">
                      <a:extLst>
                        <a:ext uri="{9D8B030D-6E8A-4147-A177-3AD203B41FA5}">
                          <a16:colId xmlns:a16="http://schemas.microsoft.com/office/drawing/2014/main" val="3464911179"/>
                        </a:ext>
                      </a:extLst>
                    </a:gridCol>
                  </a:tblGrid>
                  <a:tr h="342900">
                    <a:tc>
                      <a:txBody>
                        <a:bodyPr/>
                        <a:lstStyle/>
                        <a:p>
                          <a:pPr algn="ctr"/>
                          <a:r>
                            <a:rPr lang="en-US" sz="1800" dirty="0">
                              <a:latin typeface="Century Gothic" panose="020B0502020202020204" pitchFamily="34" charset="0"/>
                              <a:cs typeface="Times New Roman" panose="02020603050405020304" pitchFamily="18" charset="0"/>
                            </a:rPr>
                            <a:t>Operation</a:t>
                          </a:r>
                        </a:p>
                      </a:txBody>
                      <a:tcPr marL="68580" marR="68580" marT="34290" marB="34290" anchor="ctr">
                        <a:solidFill>
                          <a:srgbClr val="7C6D72"/>
                        </a:solidFill>
                      </a:tcPr>
                    </a:tc>
                    <a:tc>
                      <a:txBody>
                        <a:bodyPr/>
                        <a:lstStyle/>
                        <a:p>
                          <a:r>
                            <a:rPr lang="en-US" sz="1800" dirty="0">
                              <a:latin typeface="Century Gothic" panose="020B0502020202020204" pitchFamily="34" charset="0"/>
                              <a:cs typeface="Times New Roman" panose="02020603050405020304" pitchFamily="18" charset="0"/>
                            </a:rPr>
                            <a:t>Problem</a:t>
                          </a:r>
                        </a:p>
                      </a:txBody>
                      <a:tcPr marL="68580" marR="68580" marT="34290" marB="34290" anchor="ctr">
                        <a:solidFill>
                          <a:srgbClr val="7C6D72"/>
                        </a:solidFill>
                      </a:tcPr>
                    </a:tc>
                    <a:tc>
                      <a:txBody>
                        <a:bodyPr/>
                        <a:lstStyle/>
                        <a:p>
                          <a:r>
                            <a:rPr lang="en-US" sz="1800" dirty="0">
                              <a:latin typeface="Century Gothic" panose="020B0502020202020204" pitchFamily="34" charset="0"/>
                              <a:cs typeface="Times New Roman" panose="02020603050405020304" pitchFamily="18" charset="0"/>
                            </a:rPr>
                            <a:t>Representation</a:t>
                          </a:r>
                        </a:p>
                      </a:txBody>
                      <a:tcPr marL="68580" marR="68580" marT="34290" marB="34290" anchor="ctr">
                        <a:solidFill>
                          <a:srgbClr val="7C6D72"/>
                        </a:solidFill>
                      </a:tcPr>
                    </a:tc>
                    <a:extLst>
                      <a:ext uri="{0D108BD9-81ED-4DB2-BD59-A6C34878D82A}">
                        <a16:rowId xmlns:a16="http://schemas.microsoft.com/office/drawing/2014/main" val="3945294691"/>
                      </a:ext>
                    </a:extLst>
                  </a:tr>
                  <a:tr h="457327">
                    <a:tc rowSpan="2">
                      <a:txBody>
                        <a:bodyPr/>
                        <a:lstStyle/>
                        <a:p>
                          <a:pPr algn="ctr"/>
                          <a:r>
                            <a:rPr lang="en-US" sz="1800" dirty="0">
                              <a:latin typeface="Century Gothic" panose="020B0502020202020204" pitchFamily="34" charset="0"/>
                              <a:cs typeface="Times New Roman" panose="02020603050405020304" pitchFamily="18" charset="0"/>
                            </a:rPr>
                            <a:t>Addition</a:t>
                          </a:r>
                        </a:p>
                      </a:txBody>
                      <a:tcPr marL="68580" marR="68580" marT="34290" marB="34290" anchor="ctr">
                        <a:solidFill>
                          <a:srgbClr val="E0DCDD"/>
                        </a:solidFill>
                      </a:tcPr>
                    </a:tc>
                    <a:tc>
                      <a:txBody>
                        <a:bodyPr/>
                        <a:lstStyle/>
                        <a:p>
                          <a:endParaRPr lang="en-US"/>
                        </a:p>
                      </a:txBody>
                      <a:tcPr marL="68580" marR="68580" marT="34290" marB="34290" anchor="ctr">
                        <a:blipFill>
                          <a:blip r:embed="rId3"/>
                          <a:stretch>
                            <a:fillRect l="-89679" t="-82895" r="-108716" b="-750000"/>
                          </a:stretch>
                        </a:blip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1800" dirty="0">
                              <a:latin typeface="Century Gothic" panose="020B0502020202020204" pitchFamily="34" charset="0"/>
                              <a:cs typeface="Times New Roman" panose="02020603050405020304" pitchFamily="18" charset="0"/>
                            </a:rPr>
                            <a:t>Cuisenaire Rods</a:t>
                          </a:r>
                        </a:p>
                      </a:txBody>
                      <a:tcPr marL="68580" marR="68580" marT="34290" marB="34290" anchor="ctr">
                        <a:solidFill>
                          <a:srgbClr val="E0DCDD"/>
                        </a:solidFill>
                      </a:tcPr>
                    </a:tc>
                    <a:extLst>
                      <a:ext uri="{0D108BD9-81ED-4DB2-BD59-A6C34878D82A}">
                        <a16:rowId xmlns:a16="http://schemas.microsoft.com/office/drawing/2014/main" val="837789059"/>
                      </a:ext>
                    </a:extLst>
                  </a:tr>
                  <a:tr h="458216">
                    <a:tc vMerge="1">
                      <a:txBody>
                        <a:bodyPr/>
                        <a:lstStyle/>
                        <a:p>
                          <a:endParaRPr lang="en-US" sz="1800" dirty="0"/>
                        </a:p>
                      </a:txBody>
                      <a:tcPr marL="68580" marR="68580" marT="34290" marB="34290"/>
                    </a:tc>
                    <a:tc>
                      <a:txBody>
                        <a:bodyPr/>
                        <a:lstStyle/>
                        <a:p>
                          <a:endParaRPr lang="en-US"/>
                        </a:p>
                      </a:txBody>
                      <a:tcPr marL="68580" marR="68580" marT="34290" marB="34290" anchor="ctr">
                        <a:blipFill>
                          <a:blip r:embed="rId3"/>
                          <a:stretch>
                            <a:fillRect l="-89679" t="-185333" r="-108716" b="-660000"/>
                          </a:stretch>
                        </a:blipFill>
                      </a:tcPr>
                    </a:tc>
                    <a:tc>
                      <a:txBody>
                        <a:bodyPr/>
                        <a:lstStyle/>
                        <a:p>
                          <a:r>
                            <a:rPr lang="en-US" sz="1800" dirty="0">
                              <a:latin typeface="Century Gothic" panose="020B0502020202020204" pitchFamily="34" charset="0"/>
                              <a:cs typeface="Times New Roman" panose="02020603050405020304" pitchFamily="18" charset="0"/>
                            </a:rPr>
                            <a:t>Number Lines</a:t>
                          </a:r>
                        </a:p>
                      </a:txBody>
                      <a:tcPr marL="68580" marR="68580" marT="34290" marB="34290" anchor="ctr">
                        <a:solidFill>
                          <a:schemeClr val="bg1"/>
                        </a:solidFill>
                      </a:tcPr>
                    </a:tc>
                    <a:extLst>
                      <a:ext uri="{0D108BD9-81ED-4DB2-BD59-A6C34878D82A}">
                        <a16:rowId xmlns:a16="http://schemas.microsoft.com/office/drawing/2014/main" val="1964811144"/>
                      </a:ext>
                    </a:extLst>
                  </a:tr>
                  <a:tr h="456502">
                    <a:tc rowSpan="2">
                      <a:txBody>
                        <a:bodyPr/>
                        <a:lstStyle/>
                        <a:p>
                          <a:pPr algn="ctr"/>
                          <a:r>
                            <a:rPr lang="en-US" sz="1800" dirty="0">
                              <a:latin typeface="Century Gothic" panose="020B0502020202020204" pitchFamily="34" charset="0"/>
                              <a:cs typeface="Times New Roman" panose="02020603050405020304" pitchFamily="18" charset="0"/>
                            </a:rPr>
                            <a:t>Subtraction</a:t>
                          </a:r>
                        </a:p>
                      </a:txBody>
                      <a:tcPr marL="68580" marR="68580" marT="34290" marB="34290" anchor="ctr">
                        <a:solidFill>
                          <a:srgbClr val="E0DCDD"/>
                        </a:solidFill>
                      </a:tcPr>
                    </a:tc>
                    <a:tc>
                      <a:txBody>
                        <a:bodyPr/>
                        <a:lstStyle/>
                        <a:p>
                          <a:endParaRPr lang="en-US"/>
                        </a:p>
                      </a:txBody>
                      <a:tcPr marL="68580" marR="68580" marT="34290" marB="34290" anchor="ctr">
                        <a:blipFill>
                          <a:blip r:embed="rId3"/>
                          <a:stretch>
                            <a:fillRect l="-89679" t="-285333" r="-108716" b="-560000"/>
                          </a:stretch>
                        </a:blip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1800" dirty="0">
                              <a:latin typeface="Century Gothic" panose="020B0502020202020204" pitchFamily="34" charset="0"/>
                              <a:cs typeface="Times New Roman" panose="02020603050405020304" pitchFamily="18" charset="0"/>
                            </a:rPr>
                            <a:t>Cuisenaire Rods</a:t>
                          </a:r>
                        </a:p>
                      </a:txBody>
                      <a:tcPr marL="68580" marR="68580" marT="34290" marB="34290" anchor="ctr">
                        <a:solidFill>
                          <a:srgbClr val="E0DCDD"/>
                        </a:solidFill>
                      </a:tcPr>
                    </a:tc>
                    <a:extLst>
                      <a:ext uri="{0D108BD9-81ED-4DB2-BD59-A6C34878D82A}">
                        <a16:rowId xmlns:a16="http://schemas.microsoft.com/office/drawing/2014/main" val="859395320"/>
                      </a:ext>
                    </a:extLst>
                  </a:tr>
                  <a:tr h="462090">
                    <a:tc vMerge="1">
                      <a:txBody>
                        <a:bodyPr/>
                        <a:lstStyle/>
                        <a:p>
                          <a:endParaRPr lang="en-US" sz="1800" dirty="0"/>
                        </a:p>
                      </a:txBody>
                      <a:tcPr marL="68580" marR="68580" marT="34290" marB="34290"/>
                    </a:tc>
                    <a:tc>
                      <a:txBody>
                        <a:bodyPr/>
                        <a:lstStyle/>
                        <a:p>
                          <a:endParaRPr lang="en-US"/>
                        </a:p>
                      </a:txBody>
                      <a:tcPr marL="68580" marR="68580" marT="34290" marB="34290" anchor="ctr">
                        <a:blipFill>
                          <a:blip r:embed="rId3"/>
                          <a:stretch>
                            <a:fillRect l="-89679" t="-380263" r="-108716" b="-452632"/>
                          </a:stretch>
                        </a:blipFill>
                      </a:tcPr>
                    </a:tc>
                    <a:tc>
                      <a:txBody>
                        <a:bodyPr/>
                        <a:lstStyle/>
                        <a:p>
                          <a:r>
                            <a:rPr lang="en-US" sz="1800" dirty="0">
                              <a:latin typeface="Century Gothic" panose="020B0502020202020204" pitchFamily="34" charset="0"/>
                              <a:cs typeface="Times New Roman" panose="02020603050405020304" pitchFamily="18" charset="0"/>
                            </a:rPr>
                            <a:t>Number Lines</a:t>
                          </a:r>
                        </a:p>
                      </a:txBody>
                      <a:tcPr marL="68580" marR="68580" marT="34290" marB="34290" anchor="ctr">
                        <a:solidFill>
                          <a:schemeClr val="bg1"/>
                        </a:solidFill>
                      </a:tcPr>
                    </a:tc>
                    <a:extLst>
                      <a:ext uri="{0D108BD9-81ED-4DB2-BD59-A6C34878D82A}">
                        <a16:rowId xmlns:a16="http://schemas.microsoft.com/office/drawing/2014/main" val="3383915187"/>
                      </a:ext>
                    </a:extLst>
                  </a:tr>
                  <a:tr h="457645">
                    <a:tc rowSpan="2">
                      <a:txBody>
                        <a:bodyPr/>
                        <a:lstStyle/>
                        <a:p>
                          <a:pPr algn="ctr"/>
                          <a:r>
                            <a:rPr lang="en-US" sz="1800" dirty="0">
                              <a:latin typeface="Century Gothic" panose="020B0502020202020204" pitchFamily="34" charset="0"/>
                              <a:cs typeface="Times New Roman" panose="02020603050405020304" pitchFamily="18" charset="0"/>
                            </a:rPr>
                            <a:t>Multiplication</a:t>
                          </a:r>
                        </a:p>
                      </a:txBody>
                      <a:tcPr marL="68580" marR="68580" marT="34290" marB="34290" anchor="ctr">
                        <a:solidFill>
                          <a:srgbClr val="E0DCDD"/>
                        </a:solidFill>
                      </a:tcPr>
                    </a:tc>
                    <a:tc>
                      <a:txBody>
                        <a:bodyPr/>
                        <a:lstStyle/>
                        <a:p>
                          <a:endParaRPr lang="en-US"/>
                        </a:p>
                      </a:txBody>
                      <a:tcPr marL="68580" marR="68580" marT="34290" marB="34290" anchor="ctr">
                        <a:blipFill>
                          <a:blip r:embed="rId3"/>
                          <a:stretch>
                            <a:fillRect l="-89679" t="-486667" r="-108716" b="-358667"/>
                          </a:stretch>
                        </a:blip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1800" dirty="0">
                              <a:latin typeface="Century Gothic" panose="020B0502020202020204" pitchFamily="34" charset="0"/>
                              <a:cs typeface="Times New Roman" panose="02020603050405020304" pitchFamily="18" charset="0"/>
                            </a:rPr>
                            <a:t>Cuisenaire Rods</a:t>
                          </a:r>
                        </a:p>
                      </a:txBody>
                      <a:tcPr marL="68580" marR="68580" marT="34290" marB="34290" anchor="ctr">
                        <a:solidFill>
                          <a:srgbClr val="E0DCDD"/>
                        </a:solidFill>
                      </a:tcPr>
                    </a:tc>
                    <a:extLst>
                      <a:ext uri="{0D108BD9-81ED-4DB2-BD59-A6C34878D82A}">
                        <a16:rowId xmlns:a16="http://schemas.microsoft.com/office/drawing/2014/main" val="2838339429"/>
                      </a:ext>
                    </a:extLst>
                  </a:tr>
                  <a:tr h="458216">
                    <a:tc vMerge="1">
                      <a:txBody>
                        <a:bodyPr/>
                        <a:lstStyle/>
                        <a:p>
                          <a:pPr algn="ctr"/>
                          <a:endParaRPr lang="en-US" sz="1800" dirty="0"/>
                        </a:p>
                      </a:txBody>
                      <a:tcPr marL="68580" marR="68580" marT="34290" marB="34290" anchor="ctr"/>
                    </a:tc>
                    <a:tc>
                      <a:txBody>
                        <a:bodyPr/>
                        <a:lstStyle/>
                        <a:p>
                          <a:endParaRPr lang="en-US"/>
                        </a:p>
                      </a:txBody>
                      <a:tcPr marL="68580" marR="68580" marT="34290" marB="34290" anchor="ctr">
                        <a:blipFill>
                          <a:blip r:embed="rId3"/>
                          <a:stretch>
                            <a:fillRect l="-89679" t="-586667" r="-108716" b="-258667"/>
                          </a:stretch>
                        </a:blipFill>
                      </a:tcPr>
                    </a:tc>
                    <a:tc>
                      <a:txBody>
                        <a:bodyPr/>
                        <a:lstStyle/>
                        <a:p>
                          <a:r>
                            <a:rPr lang="en-US" sz="1800" dirty="0">
                              <a:latin typeface="Century Gothic" panose="020B0502020202020204" pitchFamily="34" charset="0"/>
                              <a:cs typeface="Times New Roman" panose="02020603050405020304" pitchFamily="18" charset="0"/>
                            </a:rPr>
                            <a:t>Number Lines</a:t>
                          </a:r>
                        </a:p>
                      </a:txBody>
                      <a:tcPr marL="68580" marR="68580" marT="34290" marB="34290" anchor="ctr">
                        <a:solidFill>
                          <a:schemeClr val="bg1"/>
                        </a:solidFill>
                      </a:tcPr>
                    </a:tc>
                    <a:extLst>
                      <a:ext uri="{0D108BD9-81ED-4DB2-BD59-A6C34878D82A}">
                        <a16:rowId xmlns:a16="http://schemas.microsoft.com/office/drawing/2014/main" val="1762919827"/>
                      </a:ext>
                    </a:extLst>
                  </a:tr>
                  <a:tr h="457645">
                    <a:tc rowSpan="2">
                      <a:txBody>
                        <a:bodyPr/>
                        <a:lstStyle/>
                        <a:p>
                          <a:pPr algn="ctr"/>
                          <a:r>
                            <a:rPr lang="en-US" sz="1800" dirty="0">
                              <a:latin typeface="Century Gothic" panose="020B0502020202020204" pitchFamily="34" charset="0"/>
                              <a:cs typeface="Times New Roman" panose="02020603050405020304" pitchFamily="18" charset="0"/>
                            </a:rPr>
                            <a:t>Division</a:t>
                          </a:r>
                        </a:p>
                      </a:txBody>
                      <a:tcPr marL="68580" marR="68580" marT="34290" marB="34290" anchor="ctr">
                        <a:solidFill>
                          <a:srgbClr val="E0DCDD"/>
                        </a:solidFill>
                      </a:tcPr>
                    </a:tc>
                    <a:tc>
                      <a:txBody>
                        <a:bodyPr/>
                        <a:lstStyle/>
                        <a:p>
                          <a:endParaRPr lang="en-US"/>
                        </a:p>
                      </a:txBody>
                      <a:tcPr marL="68580" marR="68580" marT="34290" marB="34290" anchor="ctr">
                        <a:blipFill>
                          <a:blip r:embed="rId3"/>
                          <a:stretch>
                            <a:fillRect l="-89679" t="-677632" r="-108716" b="-155263"/>
                          </a:stretch>
                        </a:blipFill>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1800" dirty="0">
                              <a:latin typeface="Century Gothic" panose="020B0502020202020204" pitchFamily="34" charset="0"/>
                              <a:cs typeface="Times New Roman" panose="02020603050405020304" pitchFamily="18" charset="0"/>
                            </a:rPr>
                            <a:t>Cuisenaire Rods</a:t>
                          </a:r>
                        </a:p>
                      </a:txBody>
                      <a:tcPr marL="68580" marR="68580" marT="34290" marB="34290" anchor="ctr">
                        <a:solidFill>
                          <a:srgbClr val="E0DCDD"/>
                        </a:solidFill>
                      </a:tcPr>
                    </a:tc>
                    <a:extLst>
                      <a:ext uri="{0D108BD9-81ED-4DB2-BD59-A6C34878D82A}">
                        <a16:rowId xmlns:a16="http://schemas.microsoft.com/office/drawing/2014/main" val="2452732459"/>
                      </a:ext>
                    </a:extLst>
                  </a:tr>
                  <a:tr h="617220">
                    <a:tc vMerge="1">
                      <a:txBody>
                        <a:bodyPr/>
                        <a:lstStyle/>
                        <a:p>
                          <a:pPr algn="ctr"/>
                          <a:endParaRPr lang="en-US" sz="1800" dirty="0"/>
                        </a:p>
                      </a:txBody>
                      <a:tcPr marL="68580" marR="68580" marT="34290" marB="34290" anchor="ctr"/>
                    </a:tc>
                    <a:tc>
                      <a:txBody>
                        <a:bodyPr/>
                        <a:lstStyle/>
                        <a:p>
                          <a:pPr algn="l"/>
                          <a:r>
                            <a:rPr lang="en-US" sz="1800" dirty="0">
                              <a:latin typeface="Century Gothic" panose="020B0502020202020204" pitchFamily="34" charset="0"/>
                              <a:cs typeface="Times New Roman" panose="02020603050405020304" pitchFamily="18" charset="0"/>
                            </a:rPr>
                            <a:t>3 problems sequenced</a:t>
                          </a:r>
                        </a:p>
                      </a:txBody>
                      <a:tcPr marL="68580" marR="68580" marT="34290" marB="34290" anchor="ctr">
                        <a:solidFill>
                          <a:schemeClr val="bg1"/>
                        </a:solidFill>
                      </a:tcPr>
                    </a:tc>
                    <a:tc>
                      <a:txBody>
                        <a:bodyPr/>
                        <a:lstStyle/>
                        <a:p>
                          <a:r>
                            <a:rPr lang="en-US" sz="1800" dirty="0">
                              <a:latin typeface="Century Gothic" panose="020B0502020202020204" pitchFamily="34" charset="0"/>
                              <a:cs typeface="Times New Roman" panose="02020603050405020304" pitchFamily="18" charset="0"/>
                            </a:rPr>
                            <a:t>Number Line</a:t>
                          </a:r>
                        </a:p>
                      </a:txBody>
                      <a:tcPr marL="68580" marR="68580" marT="34290" marB="34290" anchor="ctr">
                        <a:solidFill>
                          <a:schemeClr val="bg1"/>
                        </a:solidFill>
                      </a:tcPr>
                    </a:tc>
                    <a:extLst>
                      <a:ext uri="{0D108BD9-81ED-4DB2-BD59-A6C34878D82A}">
                        <a16:rowId xmlns:a16="http://schemas.microsoft.com/office/drawing/2014/main" val="2824693013"/>
                      </a:ext>
                    </a:extLst>
                  </a:tr>
                </a:tbl>
              </a:graphicData>
            </a:graphic>
          </p:graphicFrame>
        </mc:Fallback>
      </mc:AlternateContent>
      <p:sp>
        <p:nvSpPr>
          <p:cNvPr id="4" name="Slide Number Placeholder 3">
            <a:extLst>
              <a:ext uri="{FF2B5EF4-FFF2-40B4-BE49-F238E27FC236}">
                <a16:creationId xmlns:a16="http://schemas.microsoft.com/office/drawing/2014/main" id="{343F5A3D-A1DB-4032-B20A-5F1EF46209E6}"/>
              </a:ext>
            </a:extLst>
          </p:cNvPr>
          <p:cNvSpPr>
            <a:spLocks noGrp="1"/>
          </p:cNvSpPr>
          <p:nvPr>
            <p:ph type="sldNum" sz="quarter" idx="12"/>
          </p:nvPr>
        </p:nvSpPr>
        <p:spPr/>
        <p:txBody>
          <a:bodyPr/>
          <a:lstStyle/>
          <a:p>
            <a:fld id="{C2926BDF-0A3D-4892-9CBE-21B5FA37E613}" type="slidenum">
              <a:rPr lang="en-US" smtClean="0"/>
              <a:t>8</a:t>
            </a:fld>
            <a:endParaRPr lang="en-US"/>
          </a:p>
        </p:txBody>
      </p:sp>
    </p:spTree>
    <p:extLst>
      <p:ext uri="{BB962C8B-B14F-4D97-AF65-F5344CB8AC3E}">
        <p14:creationId xmlns:p14="http://schemas.microsoft.com/office/powerpoint/2010/main" val="4280303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529090" y="333555"/>
                <a:ext cx="11168332" cy="1356360"/>
              </a:xfrm>
              <a:ln>
                <a:noFill/>
              </a:ln>
            </p:spPr>
            <p:txBody>
              <a:bodyPr>
                <a:normAutofit/>
              </a:bodyPr>
              <a:lstStyle/>
              <a:p>
                <a:pPr algn="ctr"/>
                <a:r>
                  <a:rPr lang="en-US" dirty="0"/>
                  <a:t>Addition Problem:  </a:t>
                </a:r>
                <a14:m>
                  <m:oMath xmlns:m="http://schemas.openxmlformats.org/officeDocument/2006/math">
                    <m:box>
                      <m:boxPr>
                        <m:ctrlPr>
                          <a:rPr lang="en-US" i="1" smtClean="0">
                            <a:latin typeface="Cambria Math" panose="02040503050406030204" pitchFamily="18" charset="0"/>
                          </a:rPr>
                        </m:ctrlPr>
                      </m:boxPr>
                      <m:e>
                        <m:argPr>
                          <m:argSz m:val="-1"/>
                        </m:argPr>
                        <m:f>
                          <m:fPr>
                            <m:ctrlPr>
                              <a:rPr lang="en-US" i="1" smtClean="0">
                                <a:latin typeface="Cambria Math" panose="02040503050406030204" pitchFamily="18" charset="0"/>
                              </a:rPr>
                            </m:ctrlPr>
                          </m:fPr>
                          <m:num>
                            <m:r>
                              <a:rPr lang="en-US" b="1" i="1" smtClean="0">
                                <a:latin typeface="Cambria Math" panose="02040503050406030204" pitchFamily="18" charset="0"/>
                              </a:rPr>
                              <m:t>𝟏</m:t>
                            </m:r>
                          </m:num>
                          <m:den>
                            <m:r>
                              <a:rPr lang="en-US" b="1" i="1" smtClean="0">
                                <a:latin typeface="Cambria Math" panose="02040503050406030204" pitchFamily="18" charset="0"/>
                              </a:rPr>
                              <m:t>𝟔</m:t>
                            </m:r>
                          </m:den>
                        </m:f>
                        <m:r>
                          <a:rPr lang="en-US" b="1" i="1" smtClean="0">
                            <a:latin typeface="Cambria Math" panose="02040503050406030204" pitchFamily="18" charset="0"/>
                          </a:rPr>
                          <m:t> </m:t>
                        </m:r>
                        <m:r>
                          <a:rPr lang="en-US" i="1" smtClean="0">
                            <a:latin typeface="Cambria Math" panose="02040503050406030204" pitchFamily="18" charset="0"/>
                            <a:ea typeface="Cambria Math" panose="02040503050406030204" pitchFamily="18" charset="0"/>
                          </a:rPr>
                          <m:t>+</m:t>
                        </m:r>
                        <m:r>
                          <a:rPr lang="en-US" b="1" i="1" smtClean="0">
                            <a:latin typeface="Cambria Math" panose="02040503050406030204" pitchFamily="18" charset="0"/>
                            <a:ea typeface="Cambria Math" panose="02040503050406030204" pitchFamily="18" charset="0"/>
                          </a:rPr>
                          <m:t> </m:t>
                        </m:r>
                        <m:box>
                          <m:boxPr>
                            <m:ctrlPr>
                              <a:rPr lang="en-US" i="1" smtClean="0">
                                <a:latin typeface="Cambria Math" panose="02040503050406030204" pitchFamily="18" charset="0"/>
                                <a:ea typeface="Cambria Math" panose="02040503050406030204" pitchFamily="18" charset="0"/>
                              </a:rPr>
                            </m:ctrlPr>
                          </m:boxPr>
                          <m:e>
                            <m:argPr>
                              <m:argSz m:val="-1"/>
                            </m:argPr>
                            <m:f>
                              <m:fPr>
                                <m:ctrlPr>
                                  <a:rPr lang="en-US" i="1" smtClean="0">
                                    <a:latin typeface="Cambria Math" panose="02040503050406030204" pitchFamily="18" charset="0"/>
                                    <a:ea typeface="Cambria Math" panose="02040503050406030204" pitchFamily="18" charset="0"/>
                                  </a:rPr>
                                </m:ctrlPr>
                              </m:fPr>
                              <m:num>
                                <m:r>
                                  <a:rPr lang="en-US" b="1" i="1" smtClean="0">
                                    <a:latin typeface="Cambria Math" panose="02040503050406030204" pitchFamily="18" charset="0"/>
                                    <a:ea typeface="Cambria Math" panose="02040503050406030204" pitchFamily="18" charset="0"/>
                                  </a:rPr>
                                  <m:t>𝟏</m:t>
                                </m:r>
                              </m:num>
                              <m:den>
                                <m:r>
                                  <a:rPr lang="en-US" b="1" i="1" smtClean="0">
                                    <a:latin typeface="Cambria Math" panose="02040503050406030204" pitchFamily="18" charset="0"/>
                                    <a:ea typeface="Cambria Math" panose="02040503050406030204" pitchFamily="18" charset="0"/>
                                  </a:rPr>
                                  <m:t>𝟐</m:t>
                                </m:r>
                              </m:den>
                            </m:f>
                          </m:e>
                        </m:box>
                      </m:e>
                    </m:box>
                  </m:oMath>
                </a14:m>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a:blip r:embed="rId3"/>
                <a:stretch>
                  <a:fillRect/>
                </a:stretch>
              </a:blipFill>
              <a:ln>
                <a:noFill/>
              </a:ln>
            </p:spPr>
            <p:txBody>
              <a:bodyPr/>
              <a:lstStyle/>
              <a:p>
                <a:r>
                  <a:rPr lang="en-US">
                    <a:noFill/>
                  </a:rPr>
                  <a:t> </a:t>
                </a:r>
              </a:p>
            </p:txBody>
          </p:sp>
        </mc:Fallback>
      </mc:AlternateContent>
      <p:sp>
        <p:nvSpPr>
          <p:cNvPr id="3" name="Content Placeholder 2"/>
          <p:cNvSpPr>
            <a:spLocks noGrp="1"/>
          </p:cNvSpPr>
          <p:nvPr>
            <p:ph sz="half" idx="1"/>
          </p:nvPr>
        </p:nvSpPr>
        <p:spPr>
          <a:xfrm>
            <a:off x="551991" y="1689915"/>
            <a:ext cx="5338695" cy="4390845"/>
          </a:xfrm>
        </p:spPr>
        <p:txBody>
          <a:bodyPr>
            <a:normAutofit/>
          </a:bodyPr>
          <a:lstStyle/>
          <a:p>
            <a:pPr marL="0" indent="0" algn="ctr">
              <a:buNone/>
            </a:pPr>
            <a:r>
              <a:rPr lang="en-US" sz="2400" dirty="0">
                <a:solidFill>
                  <a:schemeClr val="tx1"/>
                </a:solidFill>
              </a:rPr>
              <a:t>Cuisenaire Rods</a:t>
            </a:r>
          </a:p>
        </p:txBody>
      </p:sp>
      <p:sp>
        <p:nvSpPr>
          <p:cNvPr id="4" name="Content Placeholder 3"/>
          <p:cNvSpPr>
            <a:spLocks noGrp="1"/>
          </p:cNvSpPr>
          <p:nvPr>
            <p:ph sz="half" idx="4294967295"/>
          </p:nvPr>
        </p:nvSpPr>
        <p:spPr>
          <a:xfrm>
            <a:off x="6294714" y="1689915"/>
            <a:ext cx="5368195" cy="4390845"/>
          </a:xfrm>
        </p:spPr>
        <p:txBody>
          <a:bodyPr>
            <a:normAutofit/>
          </a:bodyPr>
          <a:lstStyle/>
          <a:p>
            <a:pPr marL="0" indent="0" algn="ctr">
              <a:buNone/>
            </a:pPr>
            <a:r>
              <a:rPr lang="en-US" sz="2400" dirty="0">
                <a:solidFill>
                  <a:schemeClr val="tx1"/>
                </a:solidFill>
              </a:rPr>
              <a:t>Number Line</a:t>
            </a:r>
          </a:p>
        </p:txBody>
      </p:sp>
      <p:sp>
        <p:nvSpPr>
          <p:cNvPr id="5" name="Slide Number Placeholder 4"/>
          <p:cNvSpPr>
            <a:spLocks noGrp="1"/>
          </p:cNvSpPr>
          <p:nvPr>
            <p:ph type="sldNum" sz="quarter" idx="12"/>
          </p:nvPr>
        </p:nvSpPr>
        <p:spPr/>
        <p:txBody>
          <a:bodyPr/>
          <a:lstStyle/>
          <a:p>
            <a:pPr defTabSz="342900">
              <a:defRPr/>
            </a:pPr>
            <a:fld id="{BC053643-5C57-FF4B-8F48-164FB3C200EB}" type="slidenum">
              <a:rPr lang="en-US"/>
              <a:pPr defTabSz="342900">
                <a:defRPr/>
              </a:pPr>
              <a:t>9</a:t>
            </a:fld>
            <a:endParaRPr lang="en-US" dirty="0"/>
          </a:p>
        </p:txBody>
      </p:sp>
      <p:grpSp>
        <p:nvGrpSpPr>
          <p:cNvPr id="347" name="Group 346">
            <a:extLst>
              <a:ext uri="{FF2B5EF4-FFF2-40B4-BE49-F238E27FC236}">
                <a16:creationId xmlns:a16="http://schemas.microsoft.com/office/drawing/2014/main" id="{8930BAA4-2C42-4C61-8AF7-1C469D26DD89}"/>
              </a:ext>
            </a:extLst>
          </p:cNvPr>
          <p:cNvGrpSpPr/>
          <p:nvPr/>
        </p:nvGrpSpPr>
        <p:grpSpPr>
          <a:xfrm>
            <a:off x="1162175" y="2383664"/>
            <a:ext cx="4114800" cy="3657600"/>
            <a:chOff x="839787" y="2323749"/>
            <a:chExt cx="5157787" cy="3865913"/>
          </a:xfrm>
        </p:grpSpPr>
        <p:sp>
          <p:nvSpPr>
            <p:cNvPr id="348" name="Rectangle 347">
              <a:extLst>
                <a:ext uri="{FF2B5EF4-FFF2-40B4-BE49-F238E27FC236}">
                  <a16:creationId xmlns:a16="http://schemas.microsoft.com/office/drawing/2014/main" id="{C1BC2EFA-8301-4884-95E8-4301CE5396DC}"/>
                </a:ext>
              </a:extLst>
            </p:cNvPr>
            <p:cNvSpPr/>
            <p:nvPr/>
          </p:nvSpPr>
          <p:spPr>
            <a:xfrm>
              <a:off x="839787" y="2323749"/>
              <a:ext cx="5157787" cy="3865913"/>
            </a:xfrm>
            <a:prstGeom prst="rect">
              <a:avLst/>
            </a:prstGeom>
            <a:solidFill>
              <a:sysClr val="window" lastClr="FFFFFF"/>
            </a:solid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alibri"/>
              </a:endParaRPr>
            </a:p>
          </p:txBody>
        </p:sp>
        <p:sp>
          <p:nvSpPr>
            <p:cNvPr id="349" name="Rectangle 348">
              <a:extLst>
                <a:ext uri="{FF2B5EF4-FFF2-40B4-BE49-F238E27FC236}">
                  <a16:creationId xmlns:a16="http://schemas.microsoft.com/office/drawing/2014/main" id="{4DB9B580-2FB8-4A58-9FE7-DAEBB9A67681}"/>
                </a:ext>
              </a:extLst>
            </p:cNvPr>
            <p:cNvSpPr/>
            <p:nvPr/>
          </p:nvSpPr>
          <p:spPr>
            <a:xfrm>
              <a:off x="2773710" y="3093474"/>
              <a:ext cx="788670" cy="274320"/>
            </a:xfrm>
            <a:prstGeom prst="rect">
              <a:avLst/>
            </a:prstGeom>
            <a:solidFill>
              <a:srgbClr val="5B9BD5"/>
            </a:solidFill>
            <a:ln w="1905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a:endParaRPr>
            </a:p>
          </p:txBody>
        </p:sp>
        <p:sp>
          <p:nvSpPr>
            <p:cNvPr id="350" name="Rectangle 349">
              <a:extLst>
                <a:ext uri="{FF2B5EF4-FFF2-40B4-BE49-F238E27FC236}">
                  <a16:creationId xmlns:a16="http://schemas.microsoft.com/office/drawing/2014/main" id="{3FD7EC60-C04D-4434-9604-EC8AA666ED67}"/>
                </a:ext>
              </a:extLst>
            </p:cNvPr>
            <p:cNvSpPr/>
            <p:nvPr/>
          </p:nvSpPr>
          <p:spPr>
            <a:xfrm>
              <a:off x="2774345" y="2687473"/>
              <a:ext cx="1575435" cy="274320"/>
            </a:xfrm>
            <a:prstGeom prst="rect">
              <a:avLst/>
            </a:prstGeom>
            <a:solidFill>
              <a:srgbClr val="002060"/>
            </a:solidFill>
            <a:ln w="1905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a:endParaRPr>
            </a:p>
          </p:txBody>
        </p:sp>
        <p:sp>
          <p:nvSpPr>
            <p:cNvPr id="351" name="Rectangle 350">
              <a:extLst>
                <a:ext uri="{FF2B5EF4-FFF2-40B4-BE49-F238E27FC236}">
                  <a16:creationId xmlns:a16="http://schemas.microsoft.com/office/drawing/2014/main" id="{B2449DE0-B9C8-4F59-80BA-A9793B359513}"/>
                </a:ext>
              </a:extLst>
            </p:cNvPr>
            <p:cNvSpPr/>
            <p:nvPr/>
          </p:nvSpPr>
          <p:spPr>
            <a:xfrm>
              <a:off x="2780672" y="4039564"/>
              <a:ext cx="786384" cy="274320"/>
            </a:xfrm>
            <a:prstGeom prst="rect">
              <a:avLst/>
            </a:prstGeom>
            <a:solidFill>
              <a:srgbClr val="5B9BD5"/>
            </a:solidFill>
            <a:ln w="1905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a:endParaRPr>
            </a:p>
          </p:txBody>
        </p:sp>
        <p:sp>
          <p:nvSpPr>
            <p:cNvPr id="352" name="Rectangle 351">
              <a:extLst>
                <a:ext uri="{FF2B5EF4-FFF2-40B4-BE49-F238E27FC236}">
                  <a16:creationId xmlns:a16="http://schemas.microsoft.com/office/drawing/2014/main" id="{50D6117B-E568-4B72-996D-24DD875D1BBC}"/>
                </a:ext>
              </a:extLst>
            </p:cNvPr>
            <p:cNvSpPr/>
            <p:nvPr/>
          </p:nvSpPr>
          <p:spPr>
            <a:xfrm>
              <a:off x="2524904" y="5275409"/>
              <a:ext cx="265176" cy="274320"/>
            </a:xfrm>
            <a:prstGeom prst="rect">
              <a:avLst/>
            </a:prstGeom>
            <a:solidFill>
              <a:srgbClr val="70AD47"/>
            </a:solidFill>
            <a:ln w="1905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a:endParaRPr>
            </a:p>
          </p:txBody>
        </p:sp>
        <p:sp>
          <p:nvSpPr>
            <p:cNvPr id="353" name="Rectangle 352">
              <a:extLst>
                <a:ext uri="{FF2B5EF4-FFF2-40B4-BE49-F238E27FC236}">
                  <a16:creationId xmlns:a16="http://schemas.microsoft.com/office/drawing/2014/main" id="{9B920E87-65FC-40F9-AC2B-D885F7D398DC}"/>
                </a:ext>
              </a:extLst>
            </p:cNvPr>
            <p:cNvSpPr/>
            <p:nvPr/>
          </p:nvSpPr>
          <p:spPr>
            <a:xfrm>
              <a:off x="2773710" y="3498971"/>
              <a:ext cx="266064" cy="274320"/>
            </a:xfrm>
            <a:prstGeom prst="rect">
              <a:avLst/>
            </a:prstGeom>
            <a:solidFill>
              <a:srgbClr val="70AD47"/>
            </a:solidFill>
            <a:ln w="1905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a:endParaRPr>
            </a:p>
          </p:txBody>
        </p:sp>
        <p:sp>
          <p:nvSpPr>
            <p:cNvPr id="354" name="Text Box 2">
              <a:extLst>
                <a:ext uri="{FF2B5EF4-FFF2-40B4-BE49-F238E27FC236}">
                  <a16:creationId xmlns:a16="http://schemas.microsoft.com/office/drawing/2014/main" id="{4FBEEBD8-C9FE-48EE-8ECF-F870D201528E}"/>
                </a:ext>
              </a:extLst>
            </p:cNvPr>
            <p:cNvSpPr txBox="1">
              <a:spLocks noChangeArrowheads="1"/>
            </p:cNvSpPr>
            <p:nvPr/>
          </p:nvSpPr>
          <p:spPr bwMode="auto">
            <a:xfrm>
              <a:off x="1776799" y="2604972"/>
              <a:ext cx="982497" cy="389412"/>
            </a:xfrm>
            <a:prstGeom prst="rect">
              <a:avLst/>
            </a:prstGeom>
            <a:noFill/>
            <a:ln w="9525">
              <a:noFill/>
              <a:miter lim="800000"/>
              <a:headEnd/>
              <a:tailEnd/>
            </a:ln>
          </p:spPr>
          <p:txBody>
            <a:bodyPr rot="0" vert="horz" wrap="square" lIns="91440" tIns="45720" rIns="91440" bIns="4572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a:t>whole </a:t>
              </a:r>
            </a:p>
          </p:txBody>
        </p:sp>
        <mc:AlternateContent xmlns:mc="http://schemas.openxmlformats.org/markup-compatibility/2006" xmlns:a14="http://schemas.microsoft.com/office/drawing/2010/main">
          <mc:Choice Requires="a14">
            <p:sp>
              <p:nvSpPr>
                <p:cNvPr id="355" name="Text Box 2">
                  <a:extLst>
                    <a:ext uri="{FF2B5EF4-FFF2-40B4-BE49-F238E27FC236}">
                      <a16:creationId xmlns:a16="http://schemas.microsoft.com/office/drawing/2014/main" id="{F1CE8132-4E2B-4918-9C25-5607AC2BCB2B}"/>
                    </a:ext>
                  </a:extLst>
                </p:cNvPr>
                <p:cNvSpPr txBox="1">
                  <a:spLocks noChangeArrowheads="1"/>
                </p:cNvSpPr>
                <p:nvPr/>
              </p:nvSpPr>
              <p:spPr bwMode="auto">
                <a:xfrm>
                  <a:off x="2339222" y="3036397"/>
                  <a:ext cx="426885" cy="389412"/>
                </a:xfrm>
                <a:prstGeom prst="rect">
                  <a:avLst/>
                </a:prstGeom>
                <a:noFill/>
                <a:ln w="9525">
                  <a:noFill/>
                  <a:miter lim="800000"/>
                  <a:headEnd/>
                  <a:tailEnd/>
                </a:ln>
              </p:spPr>
              <p:txBody>
                <a:bodyPr rot="0" vert="horz" wrap="square" lIns="91440" tIns="45720" rIns="91440" bIns="4572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14:m>
                    <m:oMath xmlns:m="http://schemas.openxmlformats.org/officeDocument/2006/math">
                      <m:box>
                        <m:boxPr>
                          <m:ctrlPr>
                            <a:rPr kumimoji="0" lang="en-US" sz="22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kumimoji="0" lang="en-US" sz="22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fPr>
                            <m:num>
                              <m:r>
                                <a:rPr kumimoji="0" lang="en-US" sz="22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1</m:t>
                              </m:r>
                            </m:num>
                            <m:den>
                              <m:r>
                                <a:rPr kumimoji="0" lang="en-US" sz="22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2</m:t>
                              </m:r>
                            </m:den>
                          </m:f>
                        </m:e>
                      </m:box>
                    </m:oMath>
                  </a14:m>
                  <a:r>
                    <a:rPr kumimoji="0" lang="en-US" sz="2200" b="0" i="0" u="none" strike="noStrike" kern="0" cap="none" spc="0" normalizeH="0" baseline="0" noProof="0" dirty="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355" name="Text Box 2">
                  <a:extLst>
                    <a:ext uri="{FF2B5EF4-FFF2-40B4-BE49-F238E27FC236}">
                      <a16:creationId xmlns:a16="http://schemas.microsoft.com/office/drawing/2014/main" id="{F1CE8132-4E2B-4918-9C25-5607AC2BCB2B}"/>
                    </a:ext>
                  </a:extLst>
                </p:cNvPr>
                <p:cNvSpPr txBox="1">
                  <a:spLocks noRot="1" noChangeAspect="1" noMove="1" noResize="1" noEditPoints="1" noAdjustHandles="1" noChangeArrowheads="1" noChangeShapeType="1" noTextEdit="1"/>
                </p:cNvSpPr>
                <p:nvPr/>
              </p:nvSpPr>
              <p:spPr bwMode="auto">
                <a:xfrm>
                  <a:off x="2339222" y="3036397"/>
                  <a:ext cx="426885" cy="389412"/>
                </a:xfrm>
                <a:prstGeom prst="rect">
                  <a:avLst/>
                </a:prstGeom>
                <a:blipFill>
                  <a:blip r:embed="rId4"/>
                  <a:stretch>
                    <a:fillRect b="-15000"/>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6" name="Text Box 2">
                  <a:extLst>
                    <a:ext uri="{FF2B5EF4-FFF2-40B4-BE49-F238E27FC236}">
                      <a16:creationId xmlns:a16="http://schemas.microsoft.com/office/drawing/2014/main" id="{F8C35CB4-5F97-400C-9A27-E874D760878F}"/>
                    </a:ext>
                  </a:extLst>
                </p:cNvPr>
                <p:cNvSpPr txBox="1">
                  <a:spLocks noChangeArrowheads="1"/>
                </p:cNvSpPr>
                <p:nvPr/>
              </p:nvSpPr>
              <p:spPr bwMode="auto">
                <a:xfrm>
                  <a:off x="2342873" y="3446147"/>
                  <a:ext cx="426885" cy="389412"/>
                </a:xfrm>
                <a:prstGeom prst="rect">
                  <a:avLst/>
                </a:prstGeom>
                <a:noFill/>
                <a:ln w="9525">
                  <a:noFill/>
                  <a:miter lim="800000"/>
                  <a:headEnd/>
                  <a:tailEnd/>
                </a:ln>
              </p:spPr>
              <p:txBody>
                <a:bodyPr rot="0" vert="horz" wrap="square" lIns="91440" tIns="45720" rIns="91440" bIns="4572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14:m>
                    <m:oMath xmlns:m="http://schemas.openxmlformats.org/officeDocument/2006/math">
                      <m:box>
                        <m:boxPr>
                          <m:ctrlPr>
                            <a:rPr kumimoji="0" lang="en-US" sz="22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kumimoji="0" lang="en-US" sz="22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fPr>
                            <m:num>
                              <m:r>
                                <a:rPr kumimoji="0" lang="en-US" sz="22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1</m:t>
                              </m:r>
                            </m:num>
                            <m:den>
                              <m:r>
                                <a:rPr kumimoji="0" lang="en-US" sz="22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6</m:t>
                              </m:r>
                            </m:den>
                          </m:f>
                        </m:e>
                      </m:box>
                    </m:oMath>
                  </a14:m>
                  <a:r>
                    <a:rPr kumimoji="0" lang="en-US" sz="2200" b="0" i="0" u="none" strike="noStrike" kern="0" cap="none" spc="0" normalizeH="0" baseline="0" noProof="0" dirty="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356" name="Text Box 2">
                  <a:extLst>
                    <a:ext uri="{FF2B5EF4-FFF2-40B4-BE49-F238E27FC236}">
                      <a16:creationId xmlns:a16="http://schemas.microsoft.com/office/drawing/2014/main" id="{F8C35CB4-5F97-400C-9A27-E874D760878F}"/>
                    </a:ext>
                  </a:extLst>
                </p:cNvPr>
                <p:cNvSpPr txBox="1">
                  <a:spLocks noRot="1" noChangeAspect="1" noMove="1" noResize="1" noEditPoints="1" noAdjustHandles="1" noChangeArrowheads="1" noChangeShapeType="1" noTextEdit="1"/>
                </p:cNvSpPr>
                <p:nvPr/>
              </p:nvSpPr>
              <p:spPr bwMode="auto">
                <a:xfrm>
                  <a:off x="2342873" y="3446147"/>
                  <a:ext cx="426885" cy="389412"/>
                </a:xfrm>
                <a:prstGeom prst="rect">
                  <a:avLst/>
                </a:prstGeom>
                <a:blipFill>
                  <a:blip r:embed="rId5"/>
                  <a:stretch>
                    <a:fillRect b="-14754"/>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7" name="Text Box 2">
                  <a:extLst>
                    <a:ext uri="{FF2B5EF4-FFF2-40B4-BE49-F238E27FC236}">
                      <a16:creationId xmlns:a16="http://schemas.microsoft.com/office/drawing/2014/main" id="{9369762A-A5A7-46FA-8E75-90260EC9D0D2}"/>
                    </a:ext>
                  </a:extLst>
                </p:cNvPr>
                <p:cNvSpPr txBox="1">
                  <a:spLocks noChangeArrowheads="1"/>
                </p:cNvSpPr>
                <p:nvPr/>
              </p:nvSpPr>
              <p:spPr bwMode="auto">
                <a:xfrm>
                  <a:off x="2347056" y="3988166"/>
                  <a:ext cx="426885" cy="389412"/>
                </a:xfrm>
                <a:prstGeom prst="rect">
                  <a:avLst/>
                </a:prstGeom>
                <a:noFill/>
                <a:ln w="9525">
                  <a:noFill/>
                  <a:miter lim="800000"/>
                  <a:headEnd/>
                  <a:tailEnd/>
                </a:ln>
              </p:spPr>
              <p:txBody>
                <a:bodyPr rot="0" vert="horz" wrap="square" lIns="91440" tIns="45720" rIns="91440" bIns="4572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14:m>
                    <m:oMath xmlns:m="http://schemas.openxmlformats.org/officeDocument/2006/math">
                      <m:box>
                        <m:boxPr>
                          <m:ctrlPr>
                            <a:rPr kumimoji="0" lang="en-US" sz="22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kumimoji="0" lang="en-US" sz="22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fPr>
                            <m:num>
                              <m:r>
                                <a:rPr kumimoji="0" lang="en-US" sz="22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1</m:t>
                              </m:r>
                            </m:num>
                            <m:den>
                              <m:r>
                                <a:rPr kumimoji="0" lang="en-US" sz="22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2</m:t>
                              </m:r>
                            </m:den>
                          </m:f>
                        </m:e>
                      </m:box>
                    </m:oMath>
                  </a14:m>
                  <a:r>
                    <a:rPr kumimoji="0" lang="en-US" sz="2200" b="0" i="0" u="none" strike="noStrike" kern="0" cap="none" spc="0" normalizeH="0" baseline="0" noProof="0" dirty="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357" name="Text Box 2">
                  <a:extLst>
                    <a:ext uri="{FF2B5EF4-FFF2-40B4-BE49-F238E27FC236}">
                      <a16:creationId xmlns:a16="http://schemas.microsoft.com/office/drawing/2014/main" id="{9369762A-A5A7-46FA-8E75-90260EC9D0D2}"/>
                    </a:ext>
                  </a:extLst>
                </p:cNvPr>
                <p:cNvSpPr txBox="1">
                  <a:spLocks noRot="1" noChangeAspect="1" noMove="1" noResize="1" noEditPoints="1" noAdjustHandles="1" noChangeArrowheads="1" noChangeShapeType="1" noTextEdit="1"/>
                </p:cNvSpPr>
                <p:nvPr/>
              </p:nvSpPr>
              <p:spPr bwMode="auto">
                <a:xfrm>
                  <a:off x="2347056" y="3988166"/>
                  <a:ext cx="426885" cy="389412"/>
                </a:xfrm>
                <a:prstGeom prst="rect">
                  <a:avLst/>
                </a:prstGeom>
                <a:blipFill>
                  <a:blip r:embed="rId6"/>
                  <a:stretch>
                    <a:fillRect b="-14754"/>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8" name="Text Box 2">
                  <a:extLst>
                    <a:ext uri="{FF2B5EF4-FFF2-40B4-BE49-F238E27FC236}">
                      <a16:creationId xmlns:a16="http://schemas.microsoft.com/office/drawing/2014/main" id="{A7F357E1-D395-44BD-897D-2904CB0912E5}"/>
                    </a:ext>
                  </a:extLst>
                </p:cNvPr>
                <p:cNvSpPr txBox="1">
                  <a:spLocks noChangeArrowheads="1"/>
                </p:cNvSpPr>
                <p:nvPr/>
              </p:nvSpPr>
              <p:spPr bwMode="auto">
                <a:xfrm>
                  <a:off x="2350707" y="4395937"/>
                  <a:ext cx="426885" cy="389412"/>
                </a:xfrm>
                <a:prstGeom prst="rect">
                  <a:avLst/>
                </a:prstGeom>
                <a:noFill/>
                <a:ln w="9525">
                  <a:noFill/>
                  <a:miter lim="800000"/>
                  <a:headEnd/>
                  <a:tailEnd/>
                </a:ln>
              </p:spPr>
              <p:txBody>
                <a:bodyPr rot="0" vert="horz" wrap="square" lIns="91440" tIns="45720" rIns="91440" bIns="4572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14:m>
                    <m:oMath xmlns:m="http://schemas.openxmlformats.org/officeDocument/2006/math">
                      <m:box>
                        <m:boxPr>
                          <m:ctrlPr>
                            <a:rPr kumimoji="0" lang="en-US" sz="22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kumimoji="0" lang="en-US" sz="22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fPr>
                            <m:num>
                              <m:r>
                                <a:rPr kumimoji="0" lang="en-US" sz="22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3</m:t>
                              </m:r>
                            </m:num>
                            <m:den>
                              <m:r>
                                <a:rPr kumimoji="0" lang="en-US" sz="22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6</m:t>
                              </m:r>
                            </m:den>
                          </m:f>
                        </m:e>
                      </m:box>
                    </m:oMath>
                  </a14:m>
                  <a:r>
                    <a:rPr kumimoji="0" lang="en-US" sz="2200" b="0" i="0" u="none" strike="noStrike" kern="0" cap="none" spc="0" normalizeH="0" baseline="0" noProof="0" dirty="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358" name="Text Box 2">
                  <a:extLst>
                    <a:ext uri="{FF2B5EF4-FFF2-40B4-BE49-F238E27FC236}">
                      <a16:creationId xmlns:a16="http://schemas.microsoft.com/office/drawing/2014/main" id="{A7F357E1-D395-44BD-897D-2904CB0912E5}"/>
                    </a:ext>
                  </a:extLst>
                </p:cNvPr>
                <p:cNvSpPr txBox="1">
                  <a:spLocks noRot="1" noChangeAspect="1" noMove="1" noResize="1" noEditPoints="1" noAdjustHandles="1" noChangeArrowheads="1" noChangeShapeType="1" noTextEdit="1"/>
                </p:cNvSpPr>
                <p:nvPr/>
              </p:nvSpPr>
              <p:spPr bwMode="auto">
                <a:xfrm>
                  <a:off x="2350707" y="4395937"/>
                  <a:ext cx="426885" cy="389412"/>
                </a:xfrm>
                <a:prstGeom prst="rect">
                  <a:avLst/>
                </a:prstGeom>
                <a:blipFill>
                  <a:blip r:embed="rId7"/>
                  <a:stretch>
                    <a:fillRect b="-15000"/>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9" name="Text Box 2">
                  <a:extLst>
                    <a:ext uri="{FF2B5EF4-FFF2-40B4-BE49-F238E27FC236}">
                      <a16:creationId xmlns:a16="http://schemas.microsoft.com/office/drawing/2014/main" id="{DDD3696A-8B1D-450B-8F84-3CCCD91D6D96}"/>
                    </a:ext>
                  </a:extLst>
                </p:cNvPr>
                <p:cNvSpPr txBox="1">
                  <a:spLocks noChangeArrowheads="1"/>
                </p:cNvSpPr>
                <p:nvPr/>
              </p:nvSpPr>
              <p:spPr bwMode="auto">
                <a:xfrm>
                  <a:off x="3800595" y="4164011"/>
                  <a:ext cx="1051552" cy="393192"/>
                </a:xfrm>
                <a:prstGeom prst="rect">
                  <a:avLst/>
                </a:prstGeom>
                <a:noFill/>
                <a:ln w="9525">
                  <a:noFill/>
                  <a:miter lim="800000"/>
                  <a:headEnd/>
                  <a:tailEnd/>
                </a:ln>
              </p:spPr>
              <p:txBody>
                <a:bodyPr rot="0" vert="horz" wrap="square" lIns="91440" tIns="45720" rIns="91440" bIns="4572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14:m>
                    <m:oMath xmlns:m="http://schemas.openxmlformats.org/officeDocument/2006/math">
                      <m:box>
                        <m:boxPr>
                          <m:ctrlPr>
                            <a:rPr kumimoji="0" lang="en-US" sz="22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kumimoji="0" lang="en-US" sz="22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fPr>
                            <m:num>
                              <m:r>
                                <a:rPr kumimoji="0" lang="en-US" sz="22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1</m:t>
                              </m:r>
                            </m:num>
                            <m:den>
                              <m:r>
                                <a:rPr kumimoji="0" lang="en-US" sz="22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2</m:t>
                              </m:r>
                            </m:den>
                          </m:f>
                          <m:r>
                            <a:rPr kumimoji="0" lang="en-US" sz="22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 = </m:t>
                          </m:r>
                          <m:box>
                            <m:boxPr>
                              <m:ctrlPr>
                                <a:rPr kumimoji="0" lang="en-US" sz="22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kumimoji="0" lang="en-US" sz="22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fPr>
                                <m:num>
                                  <m:r>
                                    <a:rPr kumimoji="0" lang="en-US" sz="22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3</m:t>
                                  </m:r>
                                </m:num>
                                <m:den>
                                  <m:r>
                                    <a:rPr kumimoji="0" lang="en-US" sz="22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6</m:t>
                                  </m:r>
                                </m:den>
                              </m:f>
                            </m:e>
                          </m:box>
                        </m:e>
                      </m:box>
                    </m:oMath>
                  </a14:m>
                  <a:r>
                    <a:rPr kumimoji="0" lang="en-US" sz="2200" b="0" i="0" u="none" strike="noStrike" kern="0" cap="none" spc="0" normalizeH="0" baseline="0" noProof="0" dirty="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359" name="Text Box 2">
                  <a:extLst>
                    <a:ext uri="{FF2B5EF4-FFF2-40B4-BE49-F238E27FC236}">
                      <a16:creationId xmlns:a16="http://schemas.microsoft.com/office/drawing/2014/main" id="{DDD3696A-8B1D-450B-8F84-3CCCD91D6D96}"/>
                    </a:ext>
                  </a:extLst>
                </p:cNvPr>
                <p:cNvSpPr txBox="1">
                  <a:spLocks noRot="1" noChangeAspect="1" noMove="1" noResize="1" noEditPoints="1" noAdjustHandles="1" noChangeArrowheads="1" noChangeShapeType="1" noTextEdit="1"/>
                </p:cNvSpPr>
                <p:nvPr/>
              </p:nvSpPr>
              <p:spPr bwMode="auto">
                <a:xfrm>
                  <a:off x="3800595" y="4164011"/>
                  <a:ext cx="1051552" cy="393192"/>
                </a:xfrm>
                <a:prstGeom prst="rect">
                  <a:avLst/>
                </a:prstGeom>
                <a:blipFill>
                  <a:blip r:embed="rId8"/>
                  <a:stretch>
                    <a:fillRect b="-13115"/>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0" name="Text Box 2">
                  <a:extLst>
                    <a:ext uri="{FF2B5EF4-FFF2-40B4-BE49-F238E27FC236}">
                      <a16:creationId xmlns:a16="http://schemas.microsoft.com/office/drawing/2014/main" id="{CB40DE7F-1A6B-4116-980F-AA4A6B638584}"/>
                    </a:ext>
                  </a:extLst>
                </p:cNvPr>
                <p:cNvSpPr txBox="1">
                  <a:spLocks noChangeArrowheads="1"/>
                </p:cNvSpPr>
                <p:nvPr/>
              </p:nvSpPr>
              <p:spPr bwMode="auto">
                <a:xfrm>
                  <a:off x="2442488" y="5632448"/>
                  <a:ext cx="426885" cy="389412"/>
                </a:xfrm>
                <a:prstGeom prst="rect">
                  <a:avLst/>
                </a:prstGeom>
                <a:noFill/>
                <a:ln w="9525">
                  <a:noFill/>
                  <a:miter lim="800000"/>
                  <a:headEnd/>
                  <a:tailEnd/>
                </a:ln>
              </p:spPr>
              <p:txBody>
                <a:bodyPr rot="0" vert="horz" wrap="square" lIns="91440" tIns="45720" rIns="91440" bIns="4572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14:m>
                    <m:oMath xmlns:m="http://schemas.openxmlformats.org/officeDocument/2006/math">
                      <m:box>
                        <m:boxPr>
                          <m:ctrlPr>
                            <a:rPr kumimoji="0" lang="en-US" sz="22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kumimoji="0" lang="en-US" sz="22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fPr>
                            <m:num>
                              <m:r>
                                <a:rPr kumimoji="0" lang="en-US" sz="22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1</m:t>
                              </m:r>
                            </m:num>
                            <m:den>
                              <m:r>
                                <a:rPr kumimoji="0" lang="en-US" sz="22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6</m:t>
                              </m:r>
                            </m:den>
                          </m:f>
                        </m:e>
                      </m:box>
                    </m:oMath>
                  </a14:m>
                  <a:r>
                    <a:rPr kumimoji="0" lang="en-US" sz="2200" b="0" i="0" u="none" strike="noStrike" kern="0" cap="none" spc="0" normalizeH="0" baseline="0" noProof="0" dirty="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360" name="Text Box 2">
                  <a:extLst>
                    <a:ext uri="{FF2B5EF4-FFF2-40B4-BE49-F238E27FC236}">
                      <a16:creationId xmlns:a16="http://schemas.microsoft.com/office/drawing/2014/main" id="{CB40DE7F-1A6B-4116-980F-AA4A6B638584}"/>
                    </a:ext>
                  </a:extLst>
                </p:cNvPr>
                <p:cNvSpPr txBox="1">
                  <a:spLocks noRot="1" noChangeAspect="1" noMove="1" noResize="1" noEditPoints="1" noAdjustHandles="1" noChangeArrowheads="1" noChangeShapeType="1" noTextEdit="1"/>
                </p:cNvSpPr>
                <p:nvPr/>
              </p:nvSpPr>
              <p:spPr bwMode="auto">
                <a:xfrm>
                  <a:off x="2442488" y="5632448"/>
                  <a:ext cx="426885" cy="389412"/>
                </a:xfrm>
                <a:prstGeom prst="rect">
                  <a:avLst/>
                </a:prstGeom>
                <a:blipFill>
                  <a:blip r:embed="rId9"/>
                  <a:stretch>
                    <a:fillRect b="-15000"/>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1" name="Text Box 2">
                  <a:extLst>
                    <a:ext uri="{FF2B5EF4-FFF2-40B4-BE49-F238E27FC236}">
                      <a16:creationId xmlns:a16="http://schemas.microsoft.com/office/drawing/2014/main" id="{AFA2A0EA-E88E-47B8-9B22-046635098AA3}"/>
                    </a:ext>
                  </a:extLst>
                </p:cNvPr>
                <p:cNvSpPr txBox="1">
                  <a:spLocks noChangeArrowheads="1"/>
                </p:cNvSpPr>
                <p:nvPr/>
              </p:nvSpPr>
              <p:spPr bwMode="auto">
                <a:xfrm>
                  <a:off x="3240683" y="5632448"/>
                  <a:ext cx="426885" cy="389412"/>
                </a:xfrm>
                <a:prstGeom prst="rect">
                  <a:avLst/>
                </a:prstGeom>
                <a:noFill/>
                <a:ln w="9525">
                  <a:noFill/>
                  <a:miter lim="800000"/>
                  <a:headEnd/>
                  <a:tailEnd/>
                </a:ln>
              </p:spPr>
              <p:txBody>
                <a:bodyPr rot="0" vert="horz" wrap="square" lIns="91440" tIns="45720" rIns="91440" bIns="4572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14:m>
                    <m:oMath xmlns:m="http://schemas.openxmlformats.org/officeDocument/2006/math">
                      <m:box>
                        <m:boxPr>
                          <m:ctrlPr>
                            <a:rPr kumimoji="0" lang="en-US" sz="22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kumimoji="0" lang="en-US" sz="22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fPr>
                            <m:num>
                              <m:r>
                                <a:rPr kumimoji="0" lang="en-US" sz="22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3</m:t>
                              </m:r>
                            </m:num>
                            <m:den>
                              <m:r>
                                <a:rPr kumimoji="0" lang="en-US" sz="22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6</m:t>
                              </m:r>
                            </m:den>
                          </m:f>
                        </m:e>
                      </m:box>
                    </m:oMath>
                  </a14:m>
                  <a:r>
                    <a:rPr kumimoji="0" lang="en-US" sz="2200" b="0" i="0" u="none" strike="noStrike" kern="0" cap="none" spc="0" normalizeH="0" baseline="0" noProof="0" dirty="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361" name="Text Box 2">
                  <a:extLst>
                    <a:ext uri="{FF2B5EF4-FFF2-40B4-BE49-F238E27FC236}">
                      <a16:creationId xmlns:a16="http://schemas.microsoft.com/office/drawing/2014/main" id="{AFA2A0EA-E88E-47B8-9B22-046635098AA3}"/>
                    </a:ext>
                  </a:extLst>
                </p:cNvPr>
                <p:cNvSpPr txBox="1">
                  <a:spLocks noRot="1" noChangeAspect="1" noMove="1" noResize="1" noEditPoints="1" noAdjustHandles="1" noChangeArrowheads="1" noChangeShapeType="1" noTextEdit="1"/>
                </p:cNvSpPr>
                <p:nvPr/>
              </p:nvSpPr>
              <p:spPr bwMode="auto">
                <a:xfrm>
                  <a:off x="3240683" y="5632448"/>
                  <a:ext cx="426885" cy="389412"/>
                </a:xfrm>
                <a:prstGeom prst="rect">
                  <a:avLst/>
                </a:prstGeom>
                <a:blipFill>
                  <a:blip r:embed="rId10"/>
                  <a:stretch>
                    <a:fillRect b="-15000"/>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2" name="Text Box 2">
                  <a:extLst>
                    <a:ext uri="{FF2B5EF4-FFF2-40B4-BE49-F238E27FC236}">
                      <a16:creationId xmlns:a16="http://schemas.microsoft.com/office/drawing/2014/main" id="{992F7D1A-A154-4652-96F2-3A4C9B5EF405}"/>
                    </a:ext>
                  </a:extLst>
                </p:cNvPr>
                <p:cNvSpPr txBox="1">
                  <a:spLocks noChangeArrowheads="1"/>
                </p:cNvSpPr>
                <p:nvPr/>
              </p:nvSpPr>
              <p:spPr bwMode="auto">
                <a:xfrm>
                  <a:off x="4430718" y="5632448"/>
                  <a:ext cx="426885" cy="389412"/>
                </a:xfrm>
                <a:prstGeom prst="rect">
                  <a:avLst/>
                </a:prstGeom>
                <a:noFill/>
                <a:ln w="9525">
                  <a:noFill/>
                  <a:miter lim="800000"/>
                  <a:headEnd/>
                  <a:tailEnd/>
                </a:ln>
              </p:spPr>
              <p:txBody>
                <a:bodyPr rot="0" vert="horz" wrap="square" lIns="91440" tIns="45720" rIns="91440" bIns="4572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14:m>
                    <m:oMath xmlns:m="http://schemas.openxmlformats.org/officeDocument/2006/math">
                      <m:box>
                        <m:boxPr>
                          <m:ctrlPr>
                            <a:rPr kumimoji="0" lang="en-US" sz="22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kumimoji="0" lang="en-US" sz="22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fPr>
                            <m:num>
                              <m:r>
                                <a:rPr kumimoji="0" lang="en-US" sz="22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4</m:t>
                              </m:r>
                            </m:num>
                            <m:den>
                              <m:r>
                                <a:rPr kumimoji="0" lang="en-US" sz="22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6</m:t>
                              </m:r>
                            </m:den>
                          </m:f>
                        </m:e>
                      </m:box>
                    </m:oMath>
                  </a14:m>
                  <a:r>
                    <a:rPr kumimoji="0" lang="en-US" sz="2200" b="0" i="0" u="none" strike="noStrike" kern="0" cap="none" spc="0" normalizeH="0" baseline="0" noProof="0" dirty="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362" name="Text Box 2">
                  <a:extLst>
                    <a:ext uri="{FF2B5EF4-FFF2-40B4-BE49-F238E27FC236}">
                      <a16:creationId xmlns:a16="http://schemas.microsoft.com/office/drawing/2014/main" id="{992F7D1A-A154-4652-96F2-3A4C9B5EF405}"/>
                    </a:ext>
                  </a:extLst>
                </p:cNvPr>
                <p:cNvSpPr txBox="1">
                  <a:spLocks noRot="1" noChangeAspect="1" noMove="1" noResize="1" noEditPoints="1" noAdjustHandles="1" noChangeArrowheads="1" noChangeShapeType="1" noTextEdit="1"/>
                </p:cNvSpPr>
                <p:nvPr/>
              </p:nvSpPr>
              <p:spPr bwMode="auto">
                <a:xfrm>
                  <a:off x="4430718" y="5632448"/>
                  <a:ext cx="426885" cy="389412"/>
                </a:xfrm>
                <a:prstGeom prst="rect">
                  <a:avLst/>
                </a:prstGeom>
                <a:blipFill>
                  <a:blip r:embed="rId11"/>
                  <a:stretch>
                    <a:fillRect b="-15000"/>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3" name="Rectangle 362">
                  <a:extLst>
                    <a:ext uri="{FF2B5EF4-FFF2-40B4-BE49-F238E27FC236}">
                      <a16:creationId xmlns:a16="http://schemas.microsoft.com/office/drawing/2014/main" id="{8FF61A65-F093-4AF7-AEB6-F1BF9A3CCBF8}"/>
                    </a:ext>
                  </a:extLst>
                </p:cNvPr>
                <p:cNvSpPr/>
                <p:nvPr/>
              </p:nvSpPr>
              <p:spPr>
                <a:xfrm>
                  <a:off x="2667517" y="5178528"/>
                  <a:ext cx="514788" cy="461972"/>
                </a:xfrm>
                <a:prstGeom prst="rect">
                  <a:avLst/>
                </a:prstGeom>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m:t>
                        </m:r>
                      </m:oMath>
                    </m:oMathPara>
                  </a14:m>
                  <a:endParaRPr kumimoji="0" lang="en-US" sz="1800" b="0" i="0" u="none" strike="noStrike" kern="0" cap="none" spc="0" normalizeH="0" baseline="0" noProof="0" dirty="0">
                    <a:ln>
                      <a:noFill/>
                    </a:ln>
                    <a:solidFill>
                      <a:prstClr val="black"/>
                    </a:solidFill>
                    <a:effectLst/>
                    <a:uLnTx/>
                    <a:uFillTx/>
                    <a:latin typeface="Calibri"/>
                  </a:endParaRPr>
                </a:p>
              </p:txBody>
            </p:sp>
          </mc:Choice>
          <mc:Fallback xmlns="">
            <p:sp>
              <p:nvSpPr>
                <p:cNvPr id="48" name="Rectangle 47"/>
                <p:cNvSpPr>
                  <a:spLocks noRot="1" noChangeAspect="1" noMove="1" noResize="1" noEditPoints="1" noAdjustHandles="1" noChangeArrowheads="1" noChangeShapeType="1" noTextEdit="1"/>
                </p:cNvSpPr>
                <p:nvPr/>
              </p:nvSpPr>
              <p:spPr>
                <a:xfrm>
                  <a:off x="2667517" y="5178528"/>
                  <a:ext cx="514788" cy="461972"/>
                </a:xfrm>
                <a:prstGeom prst="rect">
                  <a:avLst/>
                </a:prstGeom>
                <a:blipFill>
                  <a:blip r:embed="rId1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4" name="Rectangle 363">
                  <a:extLst>
                    <a:ext uri="{FF2B5EF4-FFF2-40B4-BE49-F238E27FC236}">
                      <a16:creationId xmlns:a16="http://schemas.microsoft.com/office/drawing/2014/main" id="{71B311A9-0D79-406D-AFBE-843F9C309C79}"/>
                    </a:ext>
                  </a:extLst>
                </p:cNvPr>
                <p:cNvSpPr/>
                <p:nvPr/>
              </p:nvSpPr>
              <p:spPr>
                <a:xfrm>
                  <a:off x="3726706" y="5178509"/>
                  <a:ext cx="514788" cy="461972"/>
                </a:xfrm>
                <a:prstGeom prst="rect">
                  <a:avLst/>
                </a:prstGeom>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rPr>
                          <m:t>=</m:t>
                        </m:r>
                      </m:oMath>
                    </m:oMathPara>
                  </a14:m>
                  <a:endParaRPr kumimoji="0" lang="en-US" sz="1800" b="0" i="0" u="none" strike="noStrike" kern="0" cap="none" spc="0" normalizeH="0" baseline="0" noProof="0" dirty="0">
                    <a:ln>
                      <a:noFill/>
                    </a:ln>
                    <a:solidFill>
                      <a:prstClr val="black"/>
                    </a:solidFill>
                    <a:effectLst/>
                    <a:uLnTx/>
                    <a:uFillTx/>
                    <a:latin typeface="Calibri"/>
                  </a:endParaRPr>
                </a:p>
              </p:txBody>
            </p:sp>
          </mc:Choice>
          <mc:Fallback xmlns="">
            <p:sp>
              <p:nvSpPr>
                <p:cNvPr id="49" name="Rectangle 48"/>
                <p:cNvSpPr>
                  <a:spLocks noRot="1" noChangeAspect="1" noMove="1" noResize="1" noEditPoints="1" noAdjustHandles="1" noChangeArrowheads="1" noChangeShapeType="1" noTextEdit="1"/>
                </p:cNvSpPr>
                <p:nvPr/>
              </p:nvSpPr>
              <p:spPr>
                <a:xfrm>
                  <a:off x="3726706" y="5178509"/>
                  <a:ext cx="514788" cy="461972"/>
                </a:xfrm>
                <a:prstGeom prst="rect">
                  <a:avLst/>
                </a:prstGeom>
                <a:blipFill>
                  <a:blip r:embed="rId13"/>
                  <a:stretch>
                    <a:fillRect/>
                  </a:stretch>
                </a:blipFill>
              </p:spPr>
              <p:txBody>
                <a:bodyPr/>
                <a:lstStyle/>
                <a:p>
                  <a:r>
                    <a:rPr lang="en-US">
                      <a:noFill/>
                    </a:rPr>
                    <a:t> </a:t>
                  </a:r>
                </a:p>
              </p:txBody>
            </p:sp>
          </mc:Fallback>
        </mc:AlternateContent>
        <p:sp>
          <p:nvSpPr>
            <p:cNvPr id="371" name="Rectangle 370">
              <a:extLst>
                <a:ext uri="{FF2B5EF4-FFF2-40B4-BE49-F238E27FC236}">
                  <a16:creationId xmlns:a16="http://schemas.microsoft.com/office/drawing/2014/main" id="{A4CE0230-3B05-4D5B-AEC3-10D1840057DC}"/>
                </a:ext>
              </a:extLst>
            </p:cNvPr>
            <p:cNvSpPr/>
            <p:nvPr/>
          </p:nvSpPr>
          <p:spPr>
            <a:xfrm>
              <a:off x="2780672" y="4447035"/>
              <a:ext cx="786385" cy="274320"/>
            </a:xfrm>
            <a:prstGeom prst="rect">
              <a:avLst/>
            </a:prstGeom>
            <a:solidFill>
              <a:srgbClr val="70AD47"/>
            </a:solidFill>
            <a:ln w="1905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a:endParaRPr>
            </a:p>
          </p:txBody>
        </p:sp>
        <p:cxnSp>
          <p:nvCxnSpPr>
            <p:cNvPr id="372" name="Straight Connector 371">
              <a:extLst>
                <a:ext uri="{FF2B5EF4-FFF2-40B4-BE49-F238E27FC236}">
                  <a16:creationId xmlns:a16="http://schemas.microsoft.com/office/drawing/2014/main" id="{474311F4-64B0-4860-82AB-A60D51DC8173}"/>
                </a:ext>
              </a:extLst>
            </p:cNvPr>
            <p:cNvCxnSpPr/>
            <p:nvPr/>
          </p:nvCxnSpPr>
          <p:spPr>
            <a:xfrm>
              <a:off x="3046243" y="4443360"/>
              <a:ext cx="0" cy="274320"/>
            </a:xfrm>
            <a:prstGeom prst="line">
              <a:avLst/>
            </a:prstGeom>
            <a:noFill/>
            <a:ln w="19050" cap="flat" cmpd="sng" algn="ctr">
              <a:solidFill>
                <a:sysClr val="windowText" lastClr="000000"/>
              </a:solidFill>
              <a:prstDash val="solid"/>
              <a:miter lim="800000"/>
            </a:ln>
            <a:effectLst/>
          </p:spPr>
        </p:cxnSp>
        <p:cxnSp>
          <p:nvCxnSpPr>
            <p:cNvPr id="373" name="Straight Connector 372">
              <a:extLst>
                <a:ext uri="{FF2B5EF4-FFF2-40B4-BE49-F238E27FC236}">
                  <a16:creationId xmlns:a16="http://schemas.microsoft.com/office/drawing/2014/main" id="{9DEABA14-C6A6-455F-88EB-54EC974264EA}"/>
                </a:ext>
              </a:extLst>
            </p:cNvPr>
            <p:cNvCxnSpPr/>
            <p:nvPr/>
          </p:nvCxnSpPr>
          <p:spPr>
            <a:xfrm>
              <a:off x="3313574" y="4447613"/>
              <a:ext cx="0" cy="274320"/>
            </a:xfrm>
            <a:prstGeom prst="line">
              <a:avLst/>
            </a:prstGeom>
            <a:noFill/>
            <a:ln w="19050" cap="flat" cmpd="sng" algn="ctr">
              <a:solidFill>
                <a:sysClr val="windowText" lastClr="000000"/>
              </a:solidFill>
              <a:prstDash val="solid"/>
              <a:miter lim="800000"/>
            </a:ln>
            <a:effectLst/>
          </p:spPr>
        </p:cxnSp>
        <p:sp>
          <p:nvSpPr>
            <p:cNvPr id="374" name="Rectangle 373">
              <a:extLst>
                <a:ext uri="{FF2B5EF4-FFF2-40B4-BE49-F238E27FC236}">
                  <a16:creationId xmlns:a16="http://schemas.microsoft.com/office/drawing/2014/main" id="{01F8E1B6-2514-403E-B103-86226401C25E}"/>
                </a:ext>
              </a:extLst>
            </p:cNvPr>
            <p:cNvSpPr/>
            <p:nvPr/>
          </p:nvSpPr>
          <p:spPr>
            <a:xfrm>
              <a:off x="3054881" y="5274358"/>
              <a:ext cx="786384" cy="274320"/>
            </a:xfrm>
            <a:prstGeom prst="rect">
              <a:avLst/>
            </a:prstGeom>
            <a:solidFill>
              <a:srgbClr val="70AD47"/>
            </a:solidFill>
            <a:ln w="1905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a:endParaRPr>
            </a:p>
          </p:txBody>
        </p:sp>
        <p:cxnSp>
          <p:nvCxnSpPr>
            <p:cNvPr id="375" name="Straight Connector 374">
              <a:extLst>
                <a:ext uri="{FF2B5EF4-FFF2-40B4-BE49-F238E27FC236}">
                  <a16:creationId xmlns:a16="http://schemas.microsoft.com/office/drawing/2014/main" id="{9FF203BB-3352-47B6-9ECE-0A4F09D8F266}"/>
                </a:ext>
              </a:extLst>
            </p:cNvPr>
            <p:cNvCxnSpPr/>
            <p:nvPr/>
          </p:nvCxnSpPr>
          <p:spPr>
            <a:xfrm>
              <a:off x="3320451" y="5270683"/>
              <a:ext cx="0" cy="274320"/>
            </a:xfrm>
            <a:prstGeom prst="line">
              <a:avLst/>
            </a:prstGeom>
            <a:noFill/>
            <a:ln w="19050" cap="flat" cmpd="sng" algn="ctr">
              <a:solidFill>
                <a:sysClr val="windowText" lastClr="000000"/>
              </a:solidFill>
              <a:prstDash val="solid"/>
              <a:miter lim="800000"/>
            </a:ln>
            <a:effectLst/>
          </p:spPr>
        </p:cxnSp>
        <p:cxnSp>
          <p:nvCxnSpPr>
            <p:cNvPr id="376" name="Straight Connector 375">
              <a:extLst>
                <a:ext uri="{FF2B5EF4-FFF2-40B4-BE49-F238E27FC236}">
                  <a16:creationId xmlns:a16="http://schemas.microsoft.com/office/drawing/2014/main" id="{B618DDA6-59AA-4D02-8838-F33EE8BE1EBC}"/>
                </a:ext>
              </a:extLst>
            </p:cNvPr>
            <p:cNvCxnSpPr/>
            <p:nvPr/>
          </p:nvCxnSpPr>
          <p:spPr>
            <a:xfrm>
              <a:off x="3587783" y="5274936"/>
              <a:ext cx="0" cy="274320"/>
            </a:xfrm>
            <a:prstGeom prst="line">
              <a:avLst/>
            </a:prstGeom>
            <a:noFill/>
            <a:ln w="19050" cap="flat" cmpd="sng" algn="ctr">
              <a:solidFill>
                <a:sysClr val="windowText" lastClr="000000"/>
              </a:solidFill>
              <a:prstDash val="solid"/>
              <a:miter lim="800000"/>
            </a:ln>
            <a:effectLst/>
          </p:spPr>
        </p:cxnSp>
        <p:sp>
          <p:nvSpPr>
            <p:cNvPr id="377" name="Rectangle 376">
              <a:extLst>
                <a:ext uri="{FF2B5EF4-FFF2-40B4-BE49-F238E27FC236}">
                  <a16:creationId xmlns:a16="http://schemas.microsoft.com/office/drawing/2014/main" id="{286BF230-2478-48BF-A282-BD08FAB784BB}"/>
                </a:ext>
              </a:extLst>
            </p:cNvPr>
            <p:cNvSpPr/>
            <p:nvPr/>
          </p:nvSpPr>
          <p:spPr>
            <a:xfrm>
              <a:off x="4109101" y="5272926"/>
              <a:ext cx="1051560" cy="274320"/>
            </a:xfrm>
            <a:prstGeom prst="rect">
              <a:avLst/>
            </a:prstGeom>
            <a:solidFill>
              <a:srgbClr val="70AD47"/>
            </a:solidFill>
            <a:ln w="1905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a:endParaRPr>
            </a:p>
          </p:txBody>
        </p:sp>
        <p:cxnSp>
          <p:nvCxnSpPr>
            <p:cNvPr id="378" name="Straight Connector 377">
              <a:extLst>
                <a:ext uri="{FF2B5EF4-FFF2-40B4-BE49-F238E27FC236}">
                  <a16:creationId xmlns:a16="http://schemas.microsoft.com/office/drawing/2014/main" id="{1CE2CABF-A35E-4605-A9B4-2D2F7ADBEA25}"/>
                </a:ext>
              </a:extLst>
            </p:cNvPr>
            <p:cNvCxnSpPr/>
            <p:nvPr/>
          </p:nvCxnSpPr>
          <p:spPr>
            <a:xfrm>
              <a:off x="4374671" y="5269251"/>
              <a:ext cx="0" cy="274320"/>
            </a:xfrm>
            <a:prstGeom prst="line">
              <a:avLst/>
            </a:prstGeom>
            <a:noFill/>
            <a:ln w="19050" cap="flat" cmpd="sng" algn="ctr">
              <a:solidFill>
                <a:sysClr val="windowText" lastClr="000000"/>
              </a:solidFill>
              <a:prstDash val="solid"/>
              <a:miter lim="800000"/>
            </a:ln>
            <a:effectLst/>
          </p:spPr>
        </p:cxnSp>
        <p:cxnSp>
          <p:nvCxnSpPr>
            <p:cNvPr id="379" name="Straight Connector 378">
              <a:extLst>
                <a:ext uri="{FF2B5EF4-FFF2-40B4-BE49-F238E27FC236}">
                  <a16:creationId xmlns:a16="http://schemas.microsoft.com/office/drawing/2014/main" id="{86F0A79F-8E37-4E43-B90E-F22F0061A777}"/>
                </a:ext>
              </a:extLst>
            </p:cNvPr>
            <p:cNvCxnSpPr/>
            <p:nvPr/>
          </p:nvCxnSpPr>
          <p:spPr>
            <a:xfrm>
              <a:off x="4642003" y="5273504"/>
              <a:ext cx="0" cy="274320"/>
            </a:xfrm>
            <a:prstGeom prst="line">
              <a:avLst/>
            </a:prstGeom>
            <a:noFill/>
            <a:ln w="19050" cap="flat" cmpd="sng" algn="ctr">
              <a:solidFill>
                <a:sysClr val="windowText" lastClr="000000"/>
              </a:solidFill>
              <a:prstDash val="solid"/>
              <a:miter lim="800000"/>
            </a:ln>
            <a:effectLst/>
          </p:spPr>
        </p:cxnSp>
        <p:cxnSp>
          <p:nvCxnSpPr>
            <p:cNvPr id="380" name="Straight Connector 379">
              <a:extLst>
                <a:ext uri="{FF2B5EF4-FFF2-40B4-BE49-F238E27FC236}">
                  <a16:creationId xmlns:a16="http://schemas.microsoft.com/office/drawing/2014/main" id="{86923CE7-7F6D-48A8-9631-5BB72A1F72AC}"/>
                </a:ext>
              </a:extLst>
            </p:cNvPr>
            <p:cNvCxnSpPr/>
            <p:nvPr/>
          </p:nvCxnSpPr>
          <p:spPr>
            <a:xfrm>
              <a:off x="4902243" y="5278168"/>
              <a:ext cx="0" cy="274320"/>
            </a:xfrm>
            <a:prstGeom prst="line">
              <a:avLst/>
            </a:prstGeom>
            <a:noFill/>
            <a:ln w="19050" cap="flat" cmpd="sng" algn="ctr">
              <a:solidFill>
                <a:sysClr val="windowText" lastClr="000000"/>
              </a:solidFill>
              <a:prstDash val="solid"/>
              <a:miter lim="800000"/>
            </a:ln>
            <a:effectLst/>
          </p:spPr>
        </p:cxnSp>
      </p:grpSp>
      <p:sp>
        <p:nvSpPr>
          <p:cNvPr id="419" name="Rectangle 418">
            <a:extLst>
              <a:ext uri="{FF2B5EF4-FFF2-40B4-BE49-F238E27FC236}">
                <a16:creationId xmlns:a16="http://schemas.microsoft.com/office/drawing/2014/main" id="{5D93CDED-0E70-4B34-B524-5809DAC576ED}"/>
              </a:ext>
            </a:extLst>
          </p:cNvPr>
          <p:cNvSpPr/>
          <p:nvPr/>
        </p:nvSpPr>
        <p:spPr>
          <a:xfrm>
            <a:off x="6909095" y="2374246"/>
            <a:ext cx="4114800" cy="3657600"/>
          </a:xfrm>
          <a:prstGeom prst="rect">
            <a:avLst/>
          </a:prstGeom>
          <a:solidFill>
            <a:schemeClr val="bg1"/>
          </a:solidFill>
          <a:ln w="285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alibri"/>
            </a:endParaRPr>
          </a:p>
        </p:txBody>
      </p:sp>
      <mc:AlternateContent xmlns:mc="http://schemas.openxmlformats.org/markup-compatibility/2006" xmlns:a14="http://schemas.microsoft.com/office/drawing/2010/main">
        <mc:Choice Requires="a14">
          <p:sp>
            <p:nvSpPr>
              <p:cNvPr id="384" name="Text Box 2">
                <a:extLst>
                  <a:ext uri="{FF2B5EF4-FFF2-40B4-BE49-F238E27FC236}">
                    <a16:creationId xmlns:a16="http://schemas.microsoft.com/office/drawing/2014/main" id="{AF3DCC3A-E685-4511-9E67-141A3F1C2697}"/>
                  </a:ext>
                </a:extLst>
              </p:cNvPr>
              <p:cNvSpPr txBox="1">
                <a:spLocks noChangeArrowheads="1"/>
              </p:cNvSpPr>
              <p:nvPr/>
            </p:nvSpPr>
            <p:spPr bwMode="auto">
              <a:xfrm>
                <a:off x="9895594" y="5508250"/>
                <a:ext cx="379907" cy="368429"/>
              </a:xfrm>
              <a:prstGeom prst="rect">
                <a:avLst/>
              </a:prstGeom>
              <a:noFill/>
              <a:ln w="9525">
                <a:noFill/>
                <a:miter lim="800000"/>
                <a:headEnd/>
                <a:tailEnd/>
              </a:ln>
            </p:spPr>
            <p:txBody>
              <a:bodyPr rot="0" vert="horz" wrap="square" lIns="91440" tIns="45720" rIns="91440" bIns="4572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14:m>
                  <m:oMath xmlns:m="http://schemas.openxmlformats.org/officeDocument/2006/math">
                    <m:box>
                      <m:boxPr>
                        <m:ctrlP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fPr>
                          <m:num>
                            <m: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5</m:t>
                            </m:r>
                          </m:num>
                          <m:den>
                            <m: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6</m:t>
                            </m:r>
                          </m:den>
                        </m:f>
                      </m:e>
                    </m:box>
                  </m:oMath>
                </a14:m>
                <a:r>
                  <a:rPr kumimoji="0" lang="en-US" sz="1800" b="0" i="0" u="none" strike="noStrike" kern="0" cap="none" spc="0" normalizeH="0" baseline="0" noProof="0" dirty="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384" name="Text Box 2">
                <a:extLst>
                  <a:ext uri="{FF2B5EF4-FFF2-40B4-BE49-F238E27FC236}">
                    <a16:creationId xmlns:a16="http://schemas.microsoft.com/office/drawing/2014/main" id="{AF3DCC3A-E685-4511-9E67-141A3F1C2697}"/>
                  </a:ext>
                </a:extLst>
              </p:cNvPr>
              <p:cNvSpPr txBox="1">
                <a:spLocks noRot="1" noChangeAspect="1" noMove="1" noResize="1" noEditPoints="1" noAdjustHandles="1" noChangeArrowheads="1" noChangeShapeType="1" noTextEdit="1"/>
              </p:cNvSpPr>
              <p:nvPr/>
            </p:nvSpPr>
            <p:spPr bwMode="auto">
              <a:xfrm>
                <a:off x="9895594" y="5508250"/>
                <a:ext cx="379907" cy="368429"/>
              </a:xfrm>
              <a:prstGeom prst="rect">
                <a:avLst/>
              </a:prstGeom>
              <a:blipFill>
                <a:blip r:embed="rId14"/>
                <a:stretch>
                  <a:fillRect b="-3333"/>
                </a:stretch>
              </a:blipFill>
              <a:ln w="9525">
                <a:noFill/>
                <a:miter lim="800000"/>
                <a:headEnd/>
                <a:tailEnd/>
              </a:ln>
            </p:spPr>
            <p:txBody>
              <a:bodyPr/>
              <a:lstStyle/>
              <a:p>
                <a:r>
                  <a:rPr lang="en-US">
                    <a:noFill/>
                  </a:rPr>
                  <a:t> </a:t>
                </a:r>
              </a:p>
            </p:txBody>
          </p:sp>
        </mc:Fallback>
      </mc:AlternateContent>
      <p:cxnSp>
        <p:nvCxnSpPr>
          <p:cNvPr id="385" name="Straight Arrow Connector 384">
            <a:extLst>
              <a:ext uri="{FF2B5EF4-FFF2-40B4-BE49-F238E27FC236}">
                <a16:creationId xmlns:a16="http://schemas.microsoft.com/office/drawing/2014/main" id="{97D53C4D-D788-4998-AC6C-08AF1132E04B}"/>
              </a:ext>
            </a:extLst>
          </p:cNvPr>
          <p:cNvCxnSpPr/>
          <p:nvPr/>
        </p:nvCxnSpPr>
        <p:spPr>
          <a:xfrm>
            <a:off x="7029069" y="5398329"/>
            <a:ext cx="3853832" cy="0"/>
          </a:xfrm>
          <a:prstGeom prst="straightConnector1">
            <a:avLst/>
          </a:prstGeom>
          <a:noFill/>
          <a:ln w="28575" cap="flat" cmpd="sng" algn="ctr">
            <a:solidFill>
              <a:sysClr val="windowText" lastClr="000000"/>
            </a:solidFill>
            <a:prstDash val="solid"/>
            <a:miter lim="800000"/>
            <a:headEnd type="triangle"/>
            <a:tailEnd type="triangle"/>
          </a:ln>
          <a:effectLst/>
        </p:spPr>
      </p:cxnSp>
      <p:sp>
        <p:nvSpPr>
          <p:cNvPr id="397" name="Oval 396">
            <a:extLst>
              <a:ext uri="{FF2B5EF4-FFF2-40B4-BE49-F238E27FC236}">
                <a16:creationId xmlns:a16="http://schemas.microsoft.com/office/drawing/2014/main" id="{6053C1DF-81D2-480C-9564-EFA9C5766716}"/>
              </a:ext>
            </a:extLst>
          </p:cNvPr>
          <p:cNvSpPr/>
          <p:nvPr/>
        </p:nvSpPr>
        <p:spPr>
          <a:xfrm>
            <a:off x="8380359" y="5167029"/>
            <a:ext cx="561501" cy="432565"/>
          </a:xfrm>
          <a:prstGeom prst="ellipse">
            <a:avLst/>
          </a:prstGeom>
          <a:no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ndParaRPr>
          </a:p>
        </p:txBody>
      </p:sp>
      <p:sp>
        <p:nvSpPr>
          <p:cNvPr id="398" name="Oval 397">
            <a:extLst>
              <a:ext uri="{FF2B5EF4-FFF2-40B4-BE49-F238E27FC236}">
                <a16:creationId xmlns:a16="http://schemas.microsoft.com/office/drawing/2014/main" id="{20CACD46-0D54-40D4-A625-B3B873EC6A2B}"/>
              </a:ext>
            </a:extLst>
          </p:cNvPr>
          <p:cNvSpPr/>
          <p:nvPr/>
        </p:nvSpPr>
        <p:spPr>
          <a:xfrm>
            <a:off x="8953053" y="5171151"/>
            <a:ext cx="545226" cy="432565"/>
          </a:xfrm>
          <a:prstGeom prst="ellipse">
            <a:avLst/>
          </a:prstGeom>
          <a:no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ndParaRPr>
          </a:p>
        </p:txBody>
      </p:sp>
      <p:sp>
        <p:nvSpPr>
          <p:cNvPr id="399" name="Oval 398">
            <a:extLst>
              <a:ext uri="{FF2B5EF4-FFF2-40B4-BE49-F238E27FC236}">
                <a16:creationId xmlns:a16="http://schemas.microsoft.com/office/drawing/2014/main" id="{566C00E5-6F75-4C6A-9DF5-90A565EE2C10}"/>
              </a:ext>
            </a:extLst>
          </p:cNvPr>
          <p:cNvSpPr/>
          <p:nvPr/>
        </p:nvSpPr>
        <p:spPr>
          <a:xfrm>
            <a:off x="7817892" y="5171151"/>
            <a:ext cx="545226" cy="432565"/>
          </a:xfrm>
          <a:prstGeom prst="ellipse">
            <a:avLst/>
          </a:prstGeom>
          <a:noFill/>
          <a:ln w="2857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ndParaRPr>
          </a:p>
        </p:txBody>
      </p:sp>
      <p:sp>
        <p:nvSpPr>
          <p:cNvPr id="400" name="Rectangle 399">
            <a:extLst>
              <a:ext uri="{FF2B5EF4-FFF2-40B4-BE49-F238E27FC236}">
                <a16:creationId xmlns:a16="http://schemas.microsoft.com/office/drawing/2014/main" id="{16FF8ECD-8103-4675-AC76-1980C1612233}"/>
              </a:ext>
            </a:extLst>
          </p:cNvPr>
          <p:cNvSpPr/>
          <p:nvPr/>
        </p:nvSpPr>
        <p:spPr>
          <a:xfrm>
            <a:off x="7737601" y="5417879"/>
            <a:ext cx="1828800" cy="488574"/>
          </a:xfrm>
          <a:prstGeom prst="rect">
            <a:avLst/>
          </a:prstGeom>
          <a:solidFill>
            <a:schemeClr val="bg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cxnSp>
        <p:nvCxnSpPr>
          <p:cNvPr id="387" name="Straight Connector 386">
            <a:extLst>
              <a:ext uri="{FF2B5EF4-FFF2-40B4-BE49-F238E27FC236}">
                <a16:creationId xmlns:a16="http://schemas.microsoft.com/office/drawing/2014/main" id="{50ED68CC-CB74-4B75-B34A-D5BBA348E563}"/>
              </a:ext>
            </a:extLst>
          </p:cNvPr>
          <p:cNvCxnSpPr/>
          <p:nvPr/>
        </p:nvCxnSpPr>
        <p:spPr>
          <a:xfrm>
            <a:off x="8372200" y="5289016"/>
            <a:ext cx="0" cy="212556"/>
          </a:xfrm>
          <a:prstGeom prst="line">
            <a:avLst/>
          </a:prstGeom>
          <a:noFill/>
          <a:ln w="28575"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388" name="Text Box 2">
                <a:extLst>
                  <a:ext uri="{FF2B5EF4-FFF2-40B4-BE49-F238E27FC236}">
                    <a16:creationId xmlns:a16="http://schemas.microsoft.com/office/drawing/2014/main" id="{EEA908A6-68D0-4BB5-ABA7-F586164FF7FD}"/>
                  </a:ext>
                </a:extLst>
              </p:cNvPr>
              <p:cNvSpPr txBox="1">
                <a:spLocks noChangeArrowheads="1"/>
              </p:cNvSpPr>
              <p:nvPr/>
            </p:nvSpPr>
            <p:spPr bwMode="auto">
              <a:xfrm>
                <a:off x="8182247" y="5509584"/>
                <a:ext cx="379907" cy="368429"/>
              </a:xfrm>
              <a:prstGeom prst="rect">
                <a:avLst/>
              </a:prstGeom>
              <a:noFill/>
              <a:ln w="9525">
                <a:noFill/>
                <a:miter lim="800000"/>
                <a:headEnd/>
                <a:tailEnd/>
              </a:ln>
            </p:spPr>
            <p:txBody>
              <a:bodyPr rot="0" vert="horz" wrap="square" lIns="91440" tIns="45720" rIns="91440" bIns="4572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14:m>
                  <m:oMath xmlns:m="http://schemas.openxmlformats.org/officeDocument/2006/math">
                    <m:box>
                      <m:boxPr>
                        <m:ctrlP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fPr>
                          <m:num>
                            <m: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2</m:t>
                            </m:r>
                          </m:num>
                          <m:den>
                            <m: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6</m:t>
                            </m:r>
                          </m:den>
                        </m:f>
                      </m:e>
                    </m:box>
                  </m:oMath>
                </a14:m>
                <a:r>
                  <a:rPr kumimoji="0" lang="en-US" sz="1800" b="0" i="0" u="none" strike="noStrike" kern="0" cap="none" spc="0" normalizeH="0" baseline="0" noProof="0" dirty="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388" name="Text Box 2">
                <a:extLst>
                  <a:ext uri="{FF2B5EF4-FFF2-40B4-BE49-F238E27FC236}">
                    <a16:creationId xmlns:a16="http://schemas.microsoft.com/office/drawing/2014/main" id="{EEA908A6-68D0-4BB5-ABA7-F586164FF7FD}"/>
                  </a:ext>
                </a:extLst>
              </p:cNvPr>
              <p:cNvSpPr txBox="1">
                <a:spLocks noRot="1" noChangeAspect="1" noMove="1" noResize="1" noEditPoints="1" noAdjustHandles="1" noChangeArrowheads="1" noChangeShapeType="1" noTextEdit="1"/>
              </p:cNvSpPr>
              <p:nvPr/>
            </p:nvSpPr>
            <p:spPr bwMode="auto">
              <a:xfrm>
                <a:off x="8182247" y="5509584"/>
                <a:ext cx="379907" cy="368429"/>
              </a:xfrm>
              <a:prstGeom prst="rect">
                <a:avLst/>
              </a:prstGeom>
              <a:blipFill>
                <a:blip r:embed="rId15"/>
                <a:stretch>
                  <a:fillRect b="-3333"/>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89" name="Text Box 2">
                <a:extLst>
                  <a:ext uri="{FF2B5EF4-FFF2-40B4-BE49-F238E27FC236}">
                    <a16:creationId xmlns:a16="http://schemas.microsoft.com/office/drawing/2014/main" id="{56C39C40-E0FB-47EA-BBF3-CDB3B04F495A}"/>
                  </a:ext>
                </a:extLst>
              </p:cNvPr>
              <p:cNvSpPr txBox="1">
                <a:spLocks noChangeArrowheads="1"/>
              </p:cNvSpPr>
              <p:nvPr/>
            </p:nvSpPr>
            <p:spPr bwMode="auto">
              <a:xfrm>
                <a:off x="8759633" y="5501763"/>
                <a:ext cx="379907" cy="368429"/>
              </a:xfrm>
              <a:prstGeom prst="rect">
                <a:avLst/>
              </a:prstGeom>
              <a:noFill/>
              <a:ln w="9525">
                <a:noFill/>
                <a:miter lim="800000"/>
                <a:headEnd/>
                <a:tailEnd/>
              </a:ln>
            </p:spPr>
            <p:txBody>
              <a:bodyPr rot="0" vert="horz" wrap="square" lIns="91440" tIns="45720" rIns="91440" bIns="4572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14:m>
                  <m:oMath xmlns:m="http://schemas.openxmlformats.org/officeDocument/2006/math">
                    <m:box>
                      <m:boxPr>
                        <m:ctrlP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fPr>
                          <m:num>
                            <m: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3</m:t>
                            </m:r>
                          </m:num>
                          <m:den>
                            <m: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6</m:t>
                            </m:r>
                          </m:den>
                        </m:f>
                      </m:e>
                    </m:box>
                  </m:oMath>
                </a14:m>
                <a:r>
                  <a:rPr kumimoji="0" lang="en-US" sz="1800" b="0" i="0" u="none" strike="noStrike" kern="0" cap="none" spc="0" normalizeH="0" baseline="0" noProof="0" dirty="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389" name="Text Box 2">
                <a:extLst>
                  <a:ext uri="{FF2B5EF4-FFF2-40B4-BE49-F238E27FC236}">
                    <a16:creationId xmlns:a16="http://schemas.microsoft.com/office/drawing/2014/main" id="{56C39C40-E0FB-47EA-BBF3-CDB3B04F495A}"/>
                  </a:ext>
                </a:extLst>
              </p:cNvPr>
              <p:cNvSpPr txBox="1">
                <a:spLocks noRot="1" noChangeAspect="1" noMove="1" noResize="1" noEditPoints="1" noAdjustHandles="1" noChangeArrowheads="1" noChangeShapeType="1" noTextEdit="1"/>
              </p:cNvSpPr>
              <p:nvPr/>
            </p:nvSpPr>
            <p:spPr bwMode="auto">
              <a:xfrm>
                <a:off x="8759633" y="5501763"/>
                <a:ext cx="379907" cy="368429"/>
              </a:xfrm>
              <a:prstGeom prst="rect">
                <a:avLst/>
              </a:prstGeom>
              <a:blipFill>
                <a:blip r:embed="rId16"/>
                <a:stretch>
                  <a:fillRect b="-3333"/>
                </a:stretch>
              </a:blipFill>
              <a:ln w="9525">
                <a:noFill/>
                <a:miter lim="800000"/>
                <a:headEnd/>
                <a:tailEnd/>
              </a:ln>
            </p:spPr>
            <p:txBody>
              <a:bodyPr/>
              <a:lstStyle/>
              <a:p>
                <a:r>
                  <a:rPr lang="en-US">
                    <a:noFill/>
                  </a:rPr>
                  <a:t> </a:t>
                </a:r>
              </a:p>
            </p:txBody>
          </p:sp>
        </mc:Fallback>
      </mc:AlternateContent>
      <p:sp>
        <p:nvSpPr>
          <p:cNvPr id="390" name="Oval 389">
            <a:extLst>
              <a:ext uri="{FF2B5EF4-FFF2-40B4-BE49-F238E27FC236}">
                <a16:creationId xmlns:a16="http://schemas.microsoft.com/office/drawing/2014/main" id="{4BC5473F-1C63-44ED-ACED-BFA57F29525C}"/>
              </a:ext>
            </a:extLst>
          </p:cNvPr>
          <p:cNvSpPr/>
          <p:nvPr/>
        </p:nvSpPr>
        <p:spPr>
          <a:xfrm>
            <a:off x="9468264" y="5356271"/>
            <a:ext cx="81377" cy="86512"/>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ndParaRPr>
          </a:p>
        </p:txBody>
      </p:sp>
      <mc:AlternateContent xmlns:mc="http://schemas.openxmlformats.org/markup-compatibility/2006" xmlns:a14="http://schemas.microsoft.com/office/drawing/2010/main">
        <mc:Choice Requires="a14">
          <p:sp>
            <p:nvSpPr>
              <p:cNvPr id="391" name="Text Box 2">
                <a:extLst>
                  <a:ext uri="{FF2B5EF4-FFF2-40B4-BE49-F238E27FC236}">
                    <a16:creationId xmlns:a16="http://schemas.microsoft.com/office/drawing/2014/main" id="{A004B5D9-4D37-4D30-9D7F-9551EC37AD4B}"/>
                  </a:ext>
                </a:extLst>
              </p:cNvPr>
              <p:cNvSpPr txBox="1">
                <a:spLocks noChangeArrowheads="1"/>
              </p:cNvSpPr>
              <p:nvPr/>
            </p:nvSpPr>
            <p:spPr bwMode="auto">
              <a:xfrm>
                <a:off x="9318207" y="5507333"/>
                <a:ext cx="379907" cy="368429"/>
              </a:xfrm>
              <a:prstGeom prst="rect">
                <a:avLst/>
              </a:prstGeom>
              <a:noFill/>
              <a:ln w="9525">
                <a:noFill/>
                <a:miter lim="800000"/>
                <a:headEnd/>
                <a:tailEnd/>
              </a:ln>
            </p:spPr>
            <p:txBody>
              <a:bodyPr rot="0" vert="horz" wrap="square" lIns="91440" tIns="45720" rIns="91440" bIns="4572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14:m>
                  <m:oMath xmlns:m="http://schemas.openxmlformats.org/officeDocument/2006/math">
                    <m:box>
                      <m:boxPr>
                        <m:ctrlP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fPr>
                          <m:num>
                            <m: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4</m:t>
                            </m:r>
                          </m:num>
                          <m:den>
                            <m: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6</m:t>
                            </m:r>
                          </m:den>
                        </m:f>
                      </m:e>
                    </m:box>
                  </m:oMath>
                </a14:m>
                <a:r>
                  <a:rPr kumimoji="0" lang="en-US" sz="1800" b="0" i="0" u="none" strike="noStrike" kern="0" cap="none" spc="0" normalizeH="0" baseline="0" noProof="0" dirty="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391" name="Text Box 2">
                <a:extLst>
                  <a:ext uri="{FF2B5EF4-FFF2-40B4-BE49-F238E27FC236}">
                    <a16:creationId xmlns:a16="http://schemas.microsoft.com/office/drawing/2014/main" id="{A004B5D9-4D37-4D30-9D7F-9551EC37AD4B}"/>
                  </a:ext>
                </a:extLst>
              </p:cNvPr>
              <p:cNvSpPr txBox="1">
                <a:spLocks noRot="1" noChangeAspect="1" noMove="1" noResize="1" noEditPoints="1" noAdjustHandles="1" noChangeArrowheads="1" noChangeShapeType="1" noTextEdit="1"/>
              </p:cNvSpPr>
              <p:nvPr/>
            </p:nvSpPr>
            <p:spPr bwMode="auto">
              <a:xfrm>
                <a:off x="9318207" y="5507333"/>
                <a:ext cx="379907" cy="368429"/>
              </a:xfrm>
              <a:prstGeom prst="rect">
                <a:avLst/>
              </a:prstGeom>
              <a:blipFill>
                <a:blip r:embed="rId17"/>
                <a:stretch>
                  <a:fillRect b="-3279"/>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92" name="Text Box 2">
                <a:extLst>
                  <a:ext uri="{FF2B5EF4-FFF2-40B4-BE49-F238E27FC236}">
                    <a16:creationId xmlns:a16="http://schemas.microsoft.com/office/drawing/2014/main" id="{1CEA54A1-5185-4D19-B3D6-A5805423E6B9}"/>
                  </a:ext>
                </a:extLst>
              </p:cNvPr>
              <p:cNvSpPr txBox="1">
                <a:spLocks noChangeArrowheads="1"/>
              </p:cNvSpPr>
              <p:nvPr/>
            </p:nvSpPr>
            <p:spPr bwMode="auto">
              <a:xfrm>
                <a:off x="7617485" y="5513390"/>
                <a:ext cx="379907" cy="368429"/>
              </a:xfrm>
              <a:prstGeom prst="rect">
                <a:avLst/>
              </a:prstGeom>
              <a:noFill/>
              <a:ln w="9525">
                <a:noFill/>
                <a:miter lim="800000"/>
                <a:headEnd/>
                <a:tailEnd/>
              </a:ln>
            </p:spPr>
            <p:txBody>
              <a:bodyPr rot="0" vert="horz" wrap="square" lIns="91440" tIns="45720" rIns="91440" bIns="4572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14:m>
                  <m:oMath xmlns:m="http://schemas.openxmlformats.org/officeDocument/2006/math">
                    <m:box>
                      <m:boxPr>
                        <m:ctrlP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fPr>
                          <m:num>
                            <m: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1</m:t>
                            </m:r>
                          </m:num>
                          <m:den>
                            <m: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6</m:t>
                            </m:r>
                          </m:den>
                        </m:f>
                      </m:e>
                    </m:box>
                  </m:oMath>
                </a14:m>
                <a:r>
                  <a:rPr kumimoji="0" lang="en-US" sz="1800" b="0" i="0" u="none" strike="noStrike" kern="0" cap="none" spc="0" normalizeH="0" baseline="0" noProof="0" dirty="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392" name="Text Box 2">
                <a:extLst>
                  <a:ext uri="{FF2B5EF4-FFF2-40B4-BE49-F238E27FC236}">
                    <a16:creationId xmlns:a16="http://schemas.microsoft.com/office/drawing/2014/main" id="{1CEA54A1-5185-4D19-B3D6-A5805423E6B9}"/>
                  </a:ext>
                </a:extLst>
              </p:cNvPr>
              <p:cNvSpPr txBox="1">
                <a:spLocks noRot="1" noChangeAspect="1" noMove="1" noResize="1" noEditPoints="1" noAdjustHandles="1" noChangeArrowheads="1" noChangeShapeType="1" noTextEdit="1"/>
              </p:cNvSpPr>
              <p:nvPr/>
            </p:nvSpPr>
            <p:spPr bwMode="auto">
              <a:xfrm>
                <a:off x="7617485" y="5513390"/>
                <a:ext cx="379907" cy="368429"/>
              </a:xfrm>
              <a:prstGeom prst="rect">
                <a:avLst/>
              </a:prstGeom>
              <a:blipFill>
                <a:blip r:embed="rId18"/>
                <a:stretch>
                  <a:fillRect b="-3279"/>
                </a:stretch>
              </a:blipFill>
              <a:ln w="9525">
                <a:noFill/>
                <a:miter lim="800000"/>
                <a:headEnd/>
                <a:tailEnd/>
              </a:ln>
            </p:spPr>
            <p:txBody>
              <a:bodyPr/>
              <a:lstStyle/>
              <a:p>
                <a:r>
                  <a:rPr lang="en-US">
                    <a:noFill/>
                  </a:rPr>
                  <a:t> </a:t>
                </a:r>
              </a:p>
            </p:txBody>
          </p:sp>
        </mc:Fallback>
      </mc:AlternateContent>
      <p:cxnSp>
        <p:nvCxnSpPr>
          <p:cNvPr id="393" name="Straight Connector 392">
            <a:extLst>
              <a:ext uri="{FF2B5EF4-FFF2-40B4-BE49-F238E27FC236}">
                <a16:creationId xmlns:a16="http://schemas.microsoft.com/office/drawing/2014/main" id="{B79E3397-3CC2-4C82-9C96-BA978FFDF703}"/>
              </a:ext>
            </a:extLst>
          </p:cNvPr>
          <p:cNvCxnSpPr/>
          <p:nvPr/>
        </p:nvCxnSpPr>
        <p:spPr>
          <a:xfrm>
            <a:off x="8947928" y="5287379"/>
            <a:ext cx="0" cy="212556"/>
          </a:xfrm>
          <a:prstGeom prst="line">
            <a:avLst/>
          </a:prstGeom>
          <a:noFill/>
          <a:ln w="28575" cap="flat" cmpd="sng" algn="ctr">
            <a:solidFill>
              <a:sysClr val="windowText" lastClr="000000"/>
            </a:solidFill>
            <a:prstDash val="solid"/>
            <a:miter lim="800000"/>
          </a:ln>
          <a:effectLst/>
        </p:spPr>
      </p:cxnSp>
      <p:cxnSp>
        <p:nvCxnSpPr>
          <p:cNvPr id="394" name="Straight Connector 393">
            <a:extLst>
              <a:ext uri="{FF2B5EF4-FFF2-40B4-BE49-F238E27FC236}">
                <a16:creationId xmlns:a16="http://schemas.microsoft.com/office/drawing/2014/main" id="{2655EE11-2149-4104-BB50-50D9742E18E7}"/>
              </a:ext>
            </a:extLst>
          </p:cNvPr>
          <p:cNvCxnSpPr/>
          <p:nvPr/>
        </p:nvCxnSpPr>
        <p:spPr>
          <a:xfrm>
            <a:off x="10080801" y="5295775"/>
            <a:ext cx="0" cy="212556"/>
          </a:xfrm>
          <a:prstGeom prst="line">
            <a:avLst/>
          </a:prstGeom>
          <a:noFill/>
          <a:ln w="28575" cap="flat" cmpd="sng" algn="ctr">
            <a:solidFill>
              <a:sysClr val="windowText" lastClr="000000"/>
            </a:solidFill>
            <a:prstDash val="solid"/>
            <a:miter lim="800000"/>
          </a:ln>
          <a:effectLst/>
        </p:spPr>
      </p:cxnSp>
      <p:cxnSp>
        <p:nvCxnSpPr>
          <p:cNvPr id="395" name="Straight Connector 394">
            <a:extLst>
              <a:ext uri="{FF2B5EF4-FFF2-40B4-BE49-F238E27FC236}">
                <a16:creationId xmlns:a16="http://schemas.microsoft.com/office/drawing/2014/main" id="{CD0A75FF-EE0E-4872-8737-05CDBDB4D910}"/>
              </a:ext>
            </a:extLst>
          </p:cNvPr>
          <p:cNvCxnSpPr/>
          <p:nvPr/>
        </p:nvCxnSpPr>
        <p:spPr>
          <a:xfrm>
            <a:off x="10640860" y="5300834"/>
            <a:ext cx="0" cy="212556"/>
          </a:xfrm>
          <a:prstGeom prst="line">
            <a:avLst/>
          </a:prstGeom>
          <a:noFill/>
          <a:ln w="28575" cap="flat" cmpd="sng" algn="ctr">
            <a:solidFill>
              <a:sysClr val="windowText" lastClr="000000"/>
            </a:solidFill>
            <a:prstDash val="solid"/>
            <a:miter lim="800000"/>
          </a:ln>
          <a:effectLst/>
        </p:spPr>
      </p:cxnSp>
      <p:sp>
        <p:nvSpPr>
          <p:cNvPr id="396" name="Oval 395">
            <a:extLst>
              <a:ext uri="{FF2B5EF4-FFF2-40B4-BE49-F238E27FC236}">
                <a16:creationId xmlns:a16="http://schemas.microsoft.com/office/drawing/2014/main" id="{D573E698-154F-4966-BC97-ACD37BA259EC}"/>
              </a:ext>
            </a:extLst>
          </p:cNvPr>
          <p:cNvSpPr/>
          <p:nvPr/>
        </p:nvSpPr>
        <p:spPr>
          <a:xfrm>
            <a:off x="7772079" y="5349350"/>
            <a:ext cx="81377" cy="86512"/>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ndParaRPr>
          </a:p>
        </p:txBody>
      </p:sp>
      <p:cxnSp>
        <p:nvCxnSpPr>
          <p:cNvPr id="435" name="Straight Connector 434">
            <a:extLst>
              <a:ext uri="{FF2B5EF4-FFF2-40B4-BE49-F238E27FC236}">
                <a16:creationId xmlns:a16="http://schemas.microsoft.com/office/drawing/2014/main" id="{8C48D70B-0280-44E6-A8B9-99FBC846BF11}"/>
              </a:ext>
            </a:extLst>
          </p:cNvPr>
          <p:cNvCxnSpPr/>
          <p:nvPr/>
        </p:nvCxnSpPr>
        <p:spPr>
          <a:xfrm>
            <a:off x="7798837" y="5287379"/>
            <a:ext cx="0" cy="212556"/>
          </a:xfrm>
          <a:prstGeom prst="line">
            <a:avLst/>
          </a:prstGeom>
          <a:noFill/>
          <a:ln w="28575" cap="flat" cmpd="sng" algn="ctr">
            <a:solidFill>
              <a:sysClr val="windowText" lastClr="000000"/>
            </a:solidFill>
            <a:prstDash val="solid"/>
            <a:miter lim="800000"/>
          </a:ln>
          <a:effectLst/>
        </p:spPr>
      </p:cxnSp>
      <p:cxnSp>
        <p:nvCxnSpPr>
          <p:cNvPr id="436" name="Straight Connector 435">
            <a:extLst>
              <a:ext uri="{FF2B5EF4-FFF2-40B4-BE49-F238E27FC236}">
                <a16:creationId xmlns:a16="http://schemas.microsoft.com/office/drawing/2014/main" id="{5840EF59-75D7-499F-A471-B35F2E4AF402}"/>
              </a:ext>
            </a:extLst>
          </p:cNvPr>
          <p:cNvCxnSpPr/>
          <p:nvPr/>
        </p:nvCxnSpPr>
        <p:spPr>
          <a:xfrm>
            <a:off x="9507601" y="5285342"/>
            <a:ext cx="0" cy="212556"/>
          </a:xfrm>
          <a:prstGeom prst="line">
            <a:avLst/>
          </a:prstGeom>
          <a:noFill/>
          <a:ln w="28575" cap="flat" cmpd="sng" algn="ctr">
            <a:solidFill>
              <a:sysClr val="windowText" lastClr="000000"/>
            </a:solidFill>
            <a:prstDash val="solid"/>
            <a:miter lim="800000"/>
          </a:ln>
          <a:effectLst/>
        </p:spPr>
      </p:cxnSp>
      <p:sp>
        <p:nvSpPr>
          <p:cNvPr id="437" name="Text Box 2">
            <a:extLst>
              <a:ext uri="{FF2B5EF4-FFF2-40B4-BE49-F238E27FC236}">
                <a16:creationId xmlns:a16="http://schemas.microsoft.com/office/drawing/2014/main" id="{AC7E1994-61D4-499E-89B2-DBAF1908BC29}"/>
              </a:ext>
            </a:extLst>
          </p:cNvPr>
          <p:cNvSpPr txBox="1">
            <a:spLocks noChangeArrowheads="1"/>
          </p:cNvSpPr>
          <p:nvPr/>
        </p:nvSpPr>
        <p:spPr bwMode="auto">
          <a:xfrm>
            <a:off x="10455790" y="5524151"/>
            <a:ext cx="379907" cy="368428"/>
          </a:xfrm>
          <a:prstGeom prst="rect">
            <a:avLst/>
          </a:prstGeom>
          <a:noFill/>
          <a:ln w="9525">
            <a:noFill/>
            <a:miter lim="800000"/>
            <a:headEnd/>
            <a:tailEnd/>
          </a:ln>
        </p:spPr>
        <p:txBody>
          <a:bodyPr rot="0" vert="horz" wrap="square" lIns="91440" tIns="45720" rIns="91440" bIns="4572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a:t>1 </a:t>
            </a:r>
          </a:p>
        </p:txBody>
      </p:sp>
      <p:sp>
        <p:nvSpPr>
          <p:cNvPr id="438" name="Text Box 2">
            <a:extLst>
              <a:ext uri="{FF2B5EF4-FFF2-40B4-BE49-F238E27FC236}">
                <a16:creationId xmlns:a16="http://schemas.microsoft.com/office/drawing/2014/main" id="{EE0A67D0-32AA-4F90-A9DC-FA310EDD1E2A}"/>
              </a:ext>
            </a:extLst>
          </p:cNvPr>
          <p:cNvSpPr txBox="1">
            <a:spLocks noChangeArrowheads="1"/>
          </p:cNvSpPr>
          <p:nvPr/>
        </p:nvSpPr>
        <p:spPr bwMode="auto">
          <a:xfrm>
            <a:off x="7049022" y="5521900"/>
            <a:ext cx="379907" cy="368428"/>
          </a:xfrm>
          <a:prstGeom prst="rect">
            <a:avLst/>
          </a:prstGeom>
          <a:noFill/>
          <a:ln w="9525">
            <a:noFill/>
            <a:miter lim="800000"/>
            <a:headEnd/>
            <a:tailEnd/>
          </a:ln>
        </p:spPr>
        <p:txBody>
          <a:bodyPr rot="0" vert="horz" wrap="square" lIns="91440" tIns="45720" rIns="91440" bIns="4572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a:t>0 </a:t>
            </a:r>
          </a:p>
        </p:txBody>
      </p:sp>
      <p:cxnSp>
        <p:nvCxnSpPr>
          <p:cNvPr id="439" name="Straight Connector 438">
            <a:extLst>
              <a:ext uri="{FF2B5EF4-FFF2-40B4-BE49-F238E27FC236}">
                <a16:creationId xmlns:a16="http://schemas.microsoft.com/office/drawing/2014/main" id="{2EA908B7-F0C7-462A-A45C-C6E5EB54324E}"/>
              </a:ext>
            </a:extLst>
          </p:cNvPr>
          <p:cNvCxnSpPr/>
          <p:nvPr/>
        </p:nvCxnSpPr>
        <p:spPr>
          <a:xfrm>
            <a:off x="7238978" y="5296249"/>
            <a:ext cx="0" cy="212556"/>
          </a:xfrm>
          <a:prstGeom prst="line">
            <a:avLst/>
          </a:prstGeom>
          <a:noFill/>
          <a:ln w="28575" cap="flat" cmpd="sng" algn="ctr">
            <a:solidFill>
              <a:sysClr val="windowText" lastClr="000000"/>
            </a:solidFill>
            <a:prstDash val="solid"/>
            <a:miter lim="800000"/>
          </a:ln>
          <a:effectLst/>
        </p:spPr>
      </p:cxnSp>
      <p:cxnSp>
        <p:nvCxnSpPr>
          <p:cNvPr id="440" name="Straight Arrow Connector 439">
            <a:extLst>
              <a:ext uri="{FF2B5EF4-FFF2-40B4-BE49-F238E27FC236}">
                <a16:creationId xmlns:a16="http://schemas.microsoft.com/office/drawing/2014/main" id="{54837484-3991-4597-A856-949040E2257E}"/>
              </a:ext>
            </a:extLst>
          </p:cNvPr>
          <p:cNvCxnSpPr/>
          <p:nvPr/>
        </p:nvCxnSpPr>
        <p:spPr>
          <a:xfrm>
            <a:off x="7034325" y="5401028"/>
            <a:ext cx="3853832" cy="0"/>
          </a:xfrm>
          <a:prstGeom prst="straightConnector1">
            <a:avLst/>
          </a:prstGeom>
          <a:noFill/>
          <a:ln w="28575" cap="flat" cmpd="sng" algn="ctr">
            <a:solidFill>
              <a:sysClr val="windowText" lastClr="000000"/>
            </a:solidFill>
            <a:prstDash val="solid"/>
            <a:miter lim="800000"/>
            <a:headEnd type="triangle"/>
            <a:tailEnd type="triangle"/>
          </a:ln>
          <a:effectLst/>
        </p:spPr>
      </p:cxnSp>
      <p:grpSp>
        <p:nvGrpSpPr>
          <p:cNvPr id="6" name="Group 5">
            <a:extLst>
              <a:ext uri="{FF2B5EF4-FFF2-40B4-BE49-F238E27FC236}">
                <a16:creationId xmlns:a16="http://schemas.microsoft.com/office/drawing/2014/main" id="{905113C4-BFFC-4EA9-A49D-0AF85747AB9B}"/>
              </a:ext>
            </a:extLst>
          </p:cNvPr>
          <p:cNvGrpSpPr/>
          <p:nvPr/>
        </p:nvGrpSpPr>
        <p:grpSpPr>
          <a:xfrm>
            <a:off x="7039785" y="2788778"/>
            <a:ext cx="3853832" cy="611406"/>
            <a:chOff x="7029069" y="3661119"/>
            <a:chExt cx="3853832" cy="611406"/>
          </a:xfrm>
        </p:grpSpPr>
        <p:sp>
          <p:nvSpPr>
            <p:cNvPr id="402" name="Text Box 2">
              <a:extLst>
                <a:ext uri="{FF2B5EF4-FFF2-40B4-BE49-F238E27FC236}">
                  <a16:creationId xmlns:a16="http://schemas.microsoft.com/office/drawing/2014/main" id="{B743028A-E20E-4FD3-B1EB-CF426E63AF75}"/>
                </a:ext>
              </a:extLst>
            </p:cNvPr>
            <p:cNvSpPr txBox="1">
              <a:spLocks noChangeArrowheads="1"/>
            </p:cNvSpPr>
            <p:nvPr/>
          </p:nvSpPr>
          <p:spPr bwMode="auto">
            <a:xfrm>
              <a:off x="10461048" y="3904097"/>
              <a:ext cx="379907" cy="368428"/>
            </a:xfrm>
            <a:prstGeom prst="rect">
              <a:avLst/>
            </a:prstGeom>
            <a:noFill/>
            <a:ln w="9525">
              <a:noFill/>
              <a:miter lim="800000"/>
              <a:headEnd/>
              <a:tailEnd/>
            </a:ln>
          </p:spPr>
          <p:txBody>
            <a:bodyPr rot="0" vert="horz" wrap="square" lIns="91440" tIns="45720" rIns="91440" bIns="4572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a:t>1 </a:t>
              </a:r>
            </a:p>
          </p:txBody>
        </p:sp>
        <p:cxnSp>
          <p:nvCxnSpPr>
            <p:cNvPr id="403" name="Straight Arrow Connector 402">
              <a:extLst>
                <a:ext uri="{FF2B5EF4-FFF2-40B4-BE49-F238E27FC236}">
                  <a16:creationId xmlns:a16="http://schemas.microsoft.com/office/drawing/2014/main" id="{A6A892E5-097A-4AEE-B864-8B723C5CB079}"/>
                </a:ext>
              </a:extLst>
            </p:cNvPr>
            <p:cNvCxnSpPr/>
            <p:nvPr/>
          </p:nvCxnSpPr>
          <p:spPr>
            <a:xfrm>
              <a:off x="7029069" y="3770457"/>
              <a:ext cx="3853832" cy="0"/>
            </a:xfrm>
            <a:prstGeom prst="straightConnector1">
              <a:avLst/>
            </a:prstGeom>
            <a:noFill/>
            <a:ln w="28575" cap="flat" cmpd="sng" algn="ctr">
              <a:solidFill>
                <a:sysClr val="windowText" lastClr="000000"/>
              </a:solidFill>
              <a:prstDash val="solid"/>
              <a:miter lim="800000"/>
              <a:headEnd type="triangle"/>
              <a:tailEnd type="triangle"/>
            </a:ln>
            <a:effectLst/>
          </p:spPr>
        </p:cxnSp>
        <p:cxnSp>
          <p:nvCxnSpPr>
            <p:cNvPr id="404" name="Straight Connector 403">
              <a:extLst>
                <a:ext uri="{FF2B5EF4-FFF2-40B4-BE49-F238E27FC236}">
                  <a16:creationId xmlns:a16="http://schemas.microsoft.com/office/drawing/2014/main" id="{779EDC42-1E19-4BDF-A6AC-46637358AA62}"/>
                </a:ext>
              </a:extLst>
            </p:cNvPr>
            <p:cNvCxnSpPr/>
            <p:nvPr/>
          </p:nvCxnSpPr>
          <p:spPr>
            <a:xfrm>
              <a:off x="10651001" y="3665683"/>
              <a:ext cx="0" cy="212556"/>
            </a:xfrm>
            <a:prstGeom prst="line">
              <a:avLst/>
            </a:prstGeom>
            <a:noFill/>
            <a:ln w="28575" cap="flat" cmpd="sng" algn="ctr">
              <a:solidFill>
                <a:sysClr val="windowText" lastClr="000000"/>
              </a:solidFill>
              <a:prstDash val="solid"/>
              <a:miter lim="800000"/>
            </a:ln>
            <a:effectLst/>
          </p:spPr>
        </p:cxnSp>
        <p:cxnSp>
          <p:nvCxnSpPr>
            <p:cNvPr id="405" name="Straight Connector 404">
              <a:extLst>
                <a:ext uri="{FF2B5EF4-FFF2-40B4-BE49-F238E27FC236}">
                  <a16:creationId xmlns:a16="http://schemas.microsoft.com/office/drawing/2014/main" id="{31E72D3E-830F-48DF-AFE5-502946A4A4EB}"/>
                </a:ext>
              </a:extLst>
            </p:cNvPr>
            <p:cNvCxnSpPr/>
            <p:nvPr/>
          </p:nvCxnSpPr>
          <p:spPr>
            <a:xfrm>
              <a:off x="7244234" y="3665683"/>
              <a:ext cx="0" cy="212556"/>
            </a:xfrm>
            <a:prstGeom prst="line">
              <a:avLst/>
            </a:prstGeom>
            <a:noFill/>
            <a:ln w="28575" cap="flat" cmpd="sng" algn="ctr">
              <a:solidFill>
                <a:sysClr val="windowText" lastClr="000000"/>
              </a:solidFill>
              <a:prstDash val="solid"/>
              <a:miter lim="800000"/>
            </a:ln>
            <a:effectLst/>
          </p:spPr>
        </p:cxnSp>
        <p:cxnSp>
          <p:nvCxnSpPr>
            <p:cNvPr id="411" name="Straight Connector 410">
              <a:extLst>
                <a:ext uri="{FF2B5EF4-FFF2-40B4-BE49-F238E27FC236}">
                  <a16:creationId xmlns:a16="http://schemas.microsoft.com/office/drawing/2014/main" id="{D31AD5E5-B2CD-425D-A8D7-5A910439DE3F}"/>
                </a:ext>
              </a:extLst>
            </p:cNvPr>
            <p:cNvCxnSpPr/>
            <p:nvPr/>
          </p:nvCxnSpPr>
          <p:spPr>
            <a:xfrm>
              <a:off x="8965631" y="3661119"/>
              <a:ext cx="0" cy="212556"/>
            </a:xfrm>
            <a:prstGeom prst="line">
              <a:avLst/>
            </a:prstGeom>
            <a:noFill/>
            <a:ln w="28575"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412" name="Text Box 2">
                  <a:extLst>
                    <a:ext uri="{FF2B5EF4-FFF2-40B4-BE49-F238E27FC236}">
                      <a16:creationId xmlns:a16="http://schemas.microsoft.com/office/drawing/2014/main" id="{560A0100-E399-4A2A-804B-90BE9AF803D5}"/>
                    </a:ext>
                  </a:extLst>
                </p:cNvPr>
                <p:cNvSpPr txBox="1">
                  <a:spLocks noChangeArrowheads="1"/>
                </p:cNvSpPr>
                <p:nvPr/>
              </p:nvSpPr>
              <p:spPr bwMode="auto">
                <a:xfrm>
                  <a:off x="8775677" y="3875232"/>
                  <a:ext cx="379907" cy="368428"/>
                </a:xfrm>
                <a:prstGeom prst="rect">
                  <a:avLst/>
                </a:prstGeom>
                <a:noFill/>
                <a:ln w="9525">
                  <a:noFill/>
                  <a:miter lim="800000"/>
                  <a:headEnd/>
                  <a:tailEnd/>
                </a:ln>
              </p:spPr>
              <p:txBody>
                <a:bodyPr rot="0" vert="horz" wrap="square" lIns="91440" tIns="45720" rIns="91440" bIns="4572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14:m>
                    <m:oMath xmlns:m="http://schemas.openxmlformats.org/officeDocument/2006/math">
                      <m:box>
                        <m:boxPr>
                          <m:ctrlP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fPr>
                            <m:num>
                              <m: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1</m:t>
                              </m:r>
                            </m:num>
                            <m:den>
                              <m: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2</m:t>
                              </m:r>
                            </m:den>
                          </m:f>
                        </m:e>
                      </m:box>
                    </m:oMath>
                  </a14:m>
                  <a:r>
                    <a:rPr kumimoji="0" lang="en-US" sz="1800" b="0" i="0" u="none" strike="noStrike" kern="0" cap="none" spc="0" normalizeH="0" baseline="0" noProof="0" dirty="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412" name="Text Box 2">
                  <a:extLst>
                    <a:ext uri="{FF2B5EF4-FFF2-40B4-BE49-F238E27FC236}">
                      <a16:creationId xmlns:a16="http://schemas.microsoft.com/office/drawing/2014/main" id="{560A0100-E399-4A2A-804B-90BE9AF803D5}"/>
                    </a:ext>
                  </a:extLst>
                </p:cNvPr>
                <p:cNvSpPr txBox="1">
                  <a:spLocks noRot="1" noChangeAspect="1" noMove="1" noResize="1" noEditPoints="1" noAdjustHandles="1" noChangeArrowheads="1" noChangeShapeType="1" noTextEdit="1"/>
                </p:cNvSpPr>
                <p:nvPr/>
              </p:nvSpPr>
              <p:spPr bwMode="auto">
                <a:xfrm>
                  <a:off x="8775677" y="3875232"/>
                  <a:ext cx="379907" cy="368428"/>
                </a:xfrm>
                <a:prstGeom prst="rect">
                  <a:avLst/>
                </a:prstGeom>
                <a:blipFill>
                  <a:blip r:embed="rId19"/>
                  <a:stretch>
                    <a:fillRect b="-3333"/>
                  </a:stretch>
                </a:blipFill>
                <a:ln w="9525">
                  <a:noFill/>
                  <a:miter lim="800000"/>
                  <a:headEnd/>
                  <a:tailEnd/>
                </a:ln>
              </p:spPr>
              <p:txBody>
                <a:bodyPr/>
                <a:lstStyle/>
                <a:p>
                  <a:r>
                    <a:rPr lang="en-US">
                      <a:noFill/>
                    </a:rPr>
                    <a:t> </a:t>
                  </a:r>
                </a:p>
              </p:txBody>
            </p:sp>
          </mc:Fallback>
        </mc:AlternateContent>
        <p:sp>
          <p:nvSpPr>
            <p:cNvPr id="441" name="Text Box 2">
              <a:extLst>
                <a:ext uri="{FF2B5EF4-FFF2-40B4-BE49-F238E27FC236}">
                  <a16:creationId xmlns:a16="http://schemas.microsoft.com/office/drawing/2014/main" id="{E14CFA67-C14D-4339-AA54-BD5BD448F534}"/>
                </a:ext>
              </a:extLst>
            </p:cNvPr>
            <p:cNvSpPr txBox="1">
              <a:spLocks noChangeArrowheads="1"/>
            </p:cNvSpPr>
            <p:nvPr/>
          </p:nvSpPr>
          <p:spPr bwMode="auto">
            <a:xfrm>
              <a:off x="7059535" y="3877644"/>
              <a:ext cx="379907" cy="368428"/>
            </a:xfrm>
            <a:prstGeom prst="rect">
              <a:avLst/>
            </a:prstGeom>
            <a:noFill/>
            <a:ln w="9525">
              <a:noFill/>
              <a:miter lim="800000"/>
              <a:headEnd/>
              <a:tailEnd/>
            </a:ln>
          </p:spPr>
          <p:txBody>
            <a:bodyPr rot="0" vert="horz" wrap="square" lIns="91440" tIns="45720" rIns="91440" bIns="4572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a:t>0 </a:t>
              </a:r>
            </a:p>
          </p:txBody>
        </p:sp>
      </p:grpSp>
      <p:grpSp>
        <p:nvGrpSpPr>
          <p:cNvPr id="7" name="Group 6">
            <a:extLst>
              <a:ext uri="{FF2B5EF4-FFF2-40B4-BE49-F238E27FC236}">
                <a16:creationId xmlns:a16="http://schemas.microsoft.com/office/drawing/2014/main" id="{14E0E04B-1388-4DE9-91F0-B1F1328E0410}"/>
              </a:ext>
            </a:extLst>
          </p:cNvPr>
          <p:cNvGrpSpPr/>
          <p:nvPr/>
        </p:nvGrpSpPr>
        <p:grpSpPr>
          <a:xfrm>
            <a:off x="7062164" y="3957143"/>
            <a:ext cx="3853832" cy="625694"/>
            <a:chOff x="7029069" y="4326213"/>
            <a:chExt cx="3853832" cy="625694"/>
          </a:xfrm>
        </p:grpSpPr>
        <p:sp>
          <p:nvSpPr>
            <p:cNvPr id="406" name="Text Box 2">
              <a:extLst>
                <a:ext uri="{FF2B5EF4-FFF2-40B4-BE49-F238E27FC236}">
                  <a16:creationId xmlns:a16="http://schemas.microsoft.com/office/drawing/2014/main" id="{E68B16DB-FD56-4E25-A17B-FA257155F355}"/>
                </a:ext>
              </a:extLst>
            </p:cNvPr>
            <p:cNvSpPr txBox="1">
              <a:spLocks noChangeArrowheads="1"/>
            </p:cNvSpPr>
            <p:nvPr/>
          </p:nvSpPr>
          <p:spPr bwMode="auto">
            <a:xfrm>
              <a:off x="10461048" y="4583479"/>
              <a:ext cx="379907" cy="368428"/>
            </a:xfrm>
            <a:prstGeom prst="rect">
              <a:avLst/>
            </a:prstGeom>
            <a:noFill/>
            <a:ln w="9525">
              <a:noFill/>
              <a:miter lim="800000"/>
              <a:headEnd/>
              <a:tailEnd/>
            </a:ln>
          </p:spPr>
          <p:txBody>
            <a:bodyPr rot="0" vert="horz" wrap="square" lIns="91440" tIns="45720" rIns="91440" bIns="4572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a:t>1 </a:t>
              </a:r>
            </a:p>
          </p:txBody>
        </p:sp>
        <p:sp>
          <p:nvSpPr>
            <p:cNvPr id="407" name="Text Box 2">
              <a:extLst>
                <a:ext uri="{FF2B5EF4-FFF2-40B4-BE49-F238E27FC236}">
                  <a16:creationId xmlns:a16="http://schemas.microsoft.com/office/drawing/2014/main" id="{8ECA3AE8-BF44-4F09-8B81-ACB8CE807DBB}"/>
                </a:ext>
              </a:extLst>
            </p:cNvPr>
            <p:cNvSpPr txBox="1">
              <a:spLocks noChangeArrowheads="1"/>
            </p:cNvSpPr>
            <p:nvPr/>
          </p:nvSpPr>
          <p:spPr bwMode="auto">
            <a:xfrm>
              <a:off x="7054280" y="4581228"/>
              <a:ext cx="379907" cy="368428"/>
            </a:xfrm>
            <a:prstGeom prst="rect">
              <a:avLst/>
            </a:prstGeom>
            <a:noFill/>
            <a:ln w="9525">
              <a:noFill/>
              <a:miter lim="800000"/>
              <a:headEnd/>
              <a:tailEnd/>
            </a:ln>
          </p:spPr>
          <p:txBody>
            <a:bodyPr rot="0" vert="horz" wrap="square" lIns="91440" tIns="45720" rIns="91440" bIns="4572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a:t>0 </a:t>
              </a:r>
            </a:p>
          </p:txBody>
        </p:sp>
        <p:cxnSp>
          <p:nvCxnSpPr>
            <p:cNvPr id="408" name="Straight Arrow Connector 407">
              <a:extLst>
                <a:ext uri="{FF2B5EF4-FFF2-40B4-BE49-F238E27FC236}">
                  <a16:creationId xmlns:a16="http://schemas.microsoft.com/office/drawing/2014/main" id="{499038C6-69B6-4B23-8694-BE98678554F3}"/>
                </a:ext>
              </a:extLst>
            </p:cNvPr>
            <p:cNvCxnSpPr/>
            <p:nvPr/>
          </p:nvCxnSpPr>
          <p:spPr>
            <a:xfrm>
              <a:off x="7029069" y="4449839"/>
              <a:ext cx="3853832" cy="0"/>
            </a:xfrm>
            <a:prstGeom prst="straightConnector1">
              <a:avLst/>
            </a:prstGeom>
            <a:noFill/>
            <a:ln w="28575" cap="flat" cmpd="sng" algn="ctr">
              <a:solidFill>
                <a:sysClr val="windowText" lastClr="000000"/>
              </a:solidFill>
              <a:prstDash val="solid"/>
              <a:miter lim="800000"/>
              <a:headEnd type="triangle"/>
              <a:tailEnd type="triangle"/>
            </a:ln>
            <a:effectLst/>
          </p:spPr>
        </p:cxnSp>
        <p:cxnSp>
          <p:nvCxnSpPr>
            <p:cNvPr id="409" name="Straight Connector 408">
              <a:extLst>
                <a:ext uri="{FF2B5EF4-FFF2-40B4-BE49-F238E27FC236}">
                  <a16:creationId xmlns:a16="http://schemas.microsoft.com/office/drawing/2014/main" id="{DB0ECE01-635A-4220-B520-38F7FEF8C652}"/>
                </a:ext>
              </a:extLst>
            </p:cNvPr>
            <p:cNvCxnSpPr/>
            <p:nvPr/>
          </p:nvCxnSpPr>
          <p:spPr>
            <a:xfrm>
              <a:off x="10651001" y="4345065"/>
              <a:ext cx="0" cy="212556"/>
            </a:xfrm>
            <a:prstGeom prst="line">
              <a:avLst/>
            </a:prstGeom>
            <a:noFill/>
            <a:ln w="28575" cap="flat" cmpd="sng" algn="ctr">
              <a:solidFill>
                <a:sysClr val="windowText" lastClr="000000"/>
              </a:solidFill>
              <a:prstDash val="solid"/>
              <a:miter lim="800000"/>
            </a:ln>
            <a:effectLst/>
          </p:spPr>
        </p:cxnSp>
        <p:cxnSp>
          <p:nvCxnSpPr>
            <p:cNvPr id="410" name="Straight Connector 409">
              <a:extLst>
                <a:ext uri="{FF2B5EF4-FFF2-40B4-BE49-F238E27FC236}">
                  <a16:creationId xmlns:a16="http://schemas.microsoft.com/office/drawing/2014/main" id="{E092066C-63F8-41F6-BBA2-A64A9B985D50}"/>
                </a:ext>
              </a:extLst>
            </p:cNvPr>
            <p:cNvCxnSpPr/>
            <p:nvPr/>
          </p:nvCxnSpPr>
          <p:spPr>
            <a:xfrm>
              <a:off x="7244234" y="4345065"/>
              <a:ext cx="0" cy="212556"/>
            </a:xfrm>
            <a:prstGeom prst="line">
              <a:avLst/>
            </a:prstGeom>
            <a:noFill/>
            <a:ln w="28575"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413" name="Text Box 2">
                  <a:extLst>
                    <a:ext uri="{FF2B5EF4-FFF2-40B4-BE49-F238E27FC236}">
                      <a16:creationId xmlns:a16="http://schemas.microsoft.com/office/drawing/2014/main" id="{028EA7E8-1ECE-4C1A-8186-C99226212DF6}"/>
                    </a:ext>
                  </a:extLst>
                </p:cNvPr>
                <p:cNvSpPr txBox="1">
                  <a:spLocks noChangeArrowheads="1"/>
                </p:cNvSpPr>
                <p:nvPr/>
              </p:nvSpPr>
              <p:spPr bwMode="auto">
                <a:xfrm>
                  <a:off x="7609206" y="4568744"/>
                  <a:ext cx="379907" cy="368428"/>
                </a:xfrm>
                <a:prstGeom prst="rect">
                  <a:avLst/>
                </a:prstGeom>
                <a:noFill/>
                <a:ln w="9525">
                  <a:noFill/>
                  <a:miter lim="800000"/>
                  <a:headEnd/>
                  <a:tailEnd/>
                </a:ln>
              </p:spPr>
              <p:txBody>
                <a:bodyPr rot="0" vert="horz" wrap="square" lIns="91440" tIns="45720" rIns="91440" bIns="4572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14:m>
                    <m:oMath xmlns:m="http://schemas.openxmlformats.org/officeDocument/2006/math">
                      <m:box>
                        <m:boxPr>
                          <m:ctrlP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fPr>
                            <m:num>
                              <m: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1</m:t>
                              </m:r>
                            </m:num>
                            <m:den>
                              <m: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6</m:t>
                              </m:r>
                            </m:den>
                          </m:f>
                        </m:e>
                      </m:box>
                    </m:oMath>
                  </a14:m>
                  <a:r>
                    <a:rPr kumimoji="0" lang="en-US" sz="1800" b="0" i="0" u="none" strike="noStrike" kern="0" cap="none" spc="0" normalizeH="0" baseline="0" noProof="0" dirty="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413" name="Text Box 2">
                  <a:extLst>
                    <a:ext uri="{FF2B5EF4-FFF2-40B4-BE49-F238E27FC236}">
                      <a16:creationId xmlns:a16="http://schemas.microsoft.com/office/drawing/2014/main" id="{028EA7E8-1ECE-4C1A-8186-C99226212DF6}"/>
                    </a:ext>
                  </a:extLst>
                </p:cNvPr>
                <p:cNvSpPr txBox="1">
                  <a:spLocks noRot="1" noChangeAspect="1" noMove="1" noResize="1" noEditPoints="1" noAdjustHandles="1" noChangeArrowheads="1" noChangeShapeType="1" noTextEdit="1"/>
                </p:cNvSpPr>
                <p:nvPr/>
              </p:nvSpPr>
              <p:spPr bwMode="auto">
                <a:xfrm>
                  <a:off x="7609206" y="4568744"/>
                  <a:ext cx="379907" cy="368428"/>
                </a:xfrm>
                <a:prstGeom prst="rect">
                  <a:avLst/>
                </a:prstGeom>
                <a:blipFill>
                  <a:blip r:embed="rId20"/>
                  <a:stretch>
                    <a:fillRect b="-3333"/>
                  </a:stretch>
                </a:blipFill>
                <a:ln w="9525">
                  <a:noFill/>
                  <a:miter lim="800000"/>
                  <a:headEnd/>
                  <a:tailEnd/>
                </a:ln>
              </p:spPr>
              <p:txBody>
                <a:bodyPr/>
                <a:lstStyle/>
                <a:p>
                  <a:r>
                    <a:rPr lang="en-US">
                      <a:noFill/>
                    </a:rPr>
                    <a:t> </a:t>
                  </a:r>
                </a:p>
              </p:txBody>
            </p:sp>
          </mc:Fallback>
        </mc:AlternateContent>
        <p:cxnSp>
          <p:nvCxnSpPr>
            <p:cNvPr id="414" name="Straight Connector 413">
              <a:extLst>
                <a:ext uri="{FF2B5EF4-FFF2-40B4-BE49-F238E27FC236}">
                  <a16:creationId xmlns:a16="http://schemas.microsoft.com/office/drawing/2014/main" id="{9DDED2D9-9A19-4647-86BB-8BE840127F3D}"/>
                </a:ext>
              </a:extLst>
            </p:cNvPr>
            <p:cNvCxnSpPr/>
            <p:nvPr/>
          </p:nvCxnSpPr>
          <p:spPr>
            <a:xfrm>
              <a:off x="8954956" y="4343003"/>
              <a:ext cx="0" cy="212556"/>
            </a:xfrm>
            <a:prstGeom prst="line">
              <a:avLst/>
            </a:prstGeom>
            <a:noFill/>
            <a:ln w="28575" cap="flat" cmpd="sng" algn="ctr">
              <a:solidFill>
                <a:sysClr val="windowText" lastClr="000000"/>
              </a:solidFill>
              <a:prstDash val="solid"/>
              <a:miter lim="800000"/>
            </a:ln>
            <a:effectLst/>
          </p:spPr>
        </p:cxnSp>
        <p:cxnSp>
          <p:nvCxnSpPr>
            <p:cNvPr id="415" name="Straight Connector 414">
              <a:extLst>
                <a:ext uri="{FF2B5EF4-FFF2-40B4-BE49-F238E27FC236}">
                  <a16:creationId xmlns:a16="http://schemas.microsoft.com/office/drawing/2014/main" id="{5D6BA1FC-3584-4E42-BC6A-5BAEEB83291A}"/>
                </a:ext>
              </a:extLst>
            </p:cNvPr>
            <p:cNvCxnSpPr/>
            <p:nvPr/>
          </p:nvCxnSpPr>
          <p:spPr>
            <a:xfrm>
              <a:off x="7799159" y="4335731"/>
              <a:ext cx="0" cy="212556"/>
            </a:xfrm>
            <a:prstGeom prst="line">
              <a:avLst/>
            </a:prstGeom>
            <a:noFill/>
            <a:ln w="28575" cap="flat" cmpd="sng" algn="ctr">
              <a:solidFill>
                <a:sysClr val="windowText" lastClr="000000"/>
              </a:solidFill>
              <a:prstDash val="solid"/>
              <a:miter lim="800000"/>
            </a:ln>
            <a:effectLst/>
          </p:spPr>
        </p:cxnSp>
        <p:cxnSp>
          <p:nvCxnSpPr>
            <p:cNvPr id="416" name="Straight Connector 415">
              <a:extLst>
                <a:ext uri="{FF2B5EF4-FFF2-40B4-BE49-F238E27FC236}">
                  <a16:creationId xmlns:a16="http://schemas.microsoft.com/office/drawing/2014/main" id="{BC26ED16-499D-4587-9228-68C59FFDCAB5}"/>
                </a:ext>
              </a:extLst>
            </p:cNvPr>
            <p:cNvCxnSpPr/>
            <p:nvPr/>
          </p:nvCxnSpPr>
          <p:spPr>
            <a:xfrm>
              <a:off x="8363921" y="4344369"/>
              <a:ext cx="0" cy="212556"/>
            </a:xfrm>
            <a:prstGeom prst="line">
              <a:avLst/>
            </a:prstGeom>
            <a:noFill/>
            <a:ln w="28575"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417" name="Text Box 2">
                  <a:extLst>
                    <a:ext uri="{FF2B5EF4-FFF2-40B4-BE49-F238E27FC236}">
                      <a16:creationId xmlns:a16="http://schemas.microsoft.com/office/drawing/2014/main" id="{13A3DE6E-3C76-4836-B44B-86856D2EFEDF}"/>
                    </a:ext>
                  </a:extLst>
                </p:cNvPr>
                <p:cNvSpPr txBox="1">
                  <a:spLocks noChangeArrowheads="1"/>
                </p:cNvSpPr>
                <p:nvPr/>
              </p:nvSpPr>
              <p:spPr bwMode="auto">
                <a:xfrm>
                  <a:off x="8173968" y="4564937"/>
                  <a:ext cx="379907" cy="368428"/>
                </a:xfrm>
                <a:prstGeom prst="rect">
                  <a:avLst/>
                </a:prstGeom>
                <a:noFill/>
                <a:ln w="9525">
                  <a:noFill/>
                  <a:miter lim="800000"/>
                  <a:headEnd/>
                  <a:tailEnd/>
                </a:ln>
              </p:spPr>
              <p:txBody>
                <a:bodyPr rot="0" vert="horz" wrap="square" lIns="91440" tIns="45720" rIns="91440" bIns="4572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14:m>
                    <m:oMath xmlns:m="http://schemas.openxmlformats.org/officeDocument/2006/math">
                      <m:box>
                        <m:boxPr>
                          <m:ctrlP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fPr>
                            <m:num>
                              <m: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2</m:t>
                              </m:r>
                            </m:num>
                            <m:den>
                              <m: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6</m:t>
                              </m:r>
                            </m:den>
                          </m:f>
                        </m:e>
                      </m:box>
                    </m:oMath>
                  </a14:m>
                  <a:r>
                    <a:rPr kumimoji="0" lang="en-US" sz="1800" b="0" i="0" u="none" strike="noStrike" kern="0" cap="none" spc="0" normalizeH="0" baseline="0" noProof="0" dirty="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417" name="Text Box 2">
                  <a:extLst>
                    <a:ext uri="{FF2B5EF4-FFF2-40B4-BE49-F238E27FC236}">
                      <a16:creationId xmlns:a16="http://schemas.microsoft.com/office/drawing/2014/main" id="{13A3DE6E-3C76-4836-B44B-86856D2EFEDF}"/>
                    </a:ext>
                  </a:extLst>
                </p:cNvPr>
                <p:cNvSpPr txBox="1">
                  <a:spLocks noRot="1" noChangeAspect="1" noMove="1" noResize="1" noEditPoints="1" noAdjustHandles="1" noChangeArrowheads="1" noChangeShapeType="1" noTextEdit="1"/>
                </p:cNvSpPr>
                <p:nvPr/>
              </p:nvSpPr>
              <p:spPr bwMode="auto">
                <a:xfrm>
                  <a:off x="8173968" y="4564937"/>
                  <a:ext cx="379907" cy="368428"/>
                </a:xfrm>
                <a:prstGeom prst="rect">
                  <a:avLst/>
                </a:prstGeom>
                <a:blipFill>
                  <a:blip r:embed="rId21"/>
                  <a:stretch>
                    <a:fillRect b="-3279"/>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18" name="Text Box 2">
                  <a:extLst>
                    <a:ext uri="{FF2B5EF4-FFF2-40B4-BE49-F238E27FC236}">
                      <a16:creationId xmlns:a16="http://schemas.microsoft.com/office/drawing/2014/main" id="{F53B6718-4C9A-48D8-ADDF-8D7B66727727}"/>
                    </a:ext>
                  </a:extLst>
                </p:cNvPr>
                <p:cNvSpPr txBox="1">
                  <a:spLocks noChangeArrowheads="1"/>
                </p:cNvSpPr>
                <p:nvPr/>
              </p:nvSpPr>
              <p:spPr bwMode="auto">
                <a:xfrm>
                  <a:off x="8765004" y="4557116"/>
                  <a:ext cx="379907" cy="368428"/>
                </a:xfrm>
                <a:prstGeom prst="rect">
                  <a:avLst/>
                </a:prstGeom>
                <a:noFill/>
                <a:ln w="9525">
                  <a:noFill/>
                  <a:miter lim="800000"/>
                  <a:headEnd/>
                  <a:tailEnd/>
                </a:ln>
              </p:spPr>
              <p:txBody>
                <a:bodyPr rot="0" vert="horz" wrap="square" lIns="91440" tIns="45720" rIns="91440" bIns="4572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14:m>
                    <m:oMath xmlns:m="http://schemas.openxmlformats.org/officeDocument/2006/math">
                      <m:box>
                        <m:boxPr>
                          <m:ctrlP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fPr>
                            <m:num>
                              <m: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3</m:t>
                              </m:r>
                            </m:num>
                            <m:den>
                              <m: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6</m:t>
                              </m:r>
                            </m:den>
                          </m:f>
                        </m:e>
                      </m:box>
                    </m:oMath>
                  </a14:m>
                  <a:r>
                    <a:rPr kumimoji="0" lang="en-US" sz="1800" b="0" i="0" u="none" strike="noStrike" kern="0" cap="none" spc="0" normalizeH="0" baseline="0" noProof="0" dirty="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418" name="Text Box 2">
                  <a:extLst>
                    <a:ext uri="{FF2B5EF4-FFF2-40B4-BE49-F238E27FC236}">
                      <a16:creationId xmlns:a16="http://schemas.microsoft.com/office/drawing/2014/main" id="{F53B6718-4C9A-48D8-ADDF-8D7B66727727}"/>
                    </a:ext>
                  </a:extLst>
                </p:cNvPr>
                <p:cNvSpPr txBox="1">
                  <a:spLocks noRot="1" noChangeAspect="1" noMove="1" noResize="1" noEditPoints="1" noAdjustHandles="1" noChangeArrowheads="1" noChangeShapeType="1" noTextEdit="1"/>
                </p:cNvSpPr>
                <p:nvPr/>
              </p:nvSpPr>
              <p:spPr bwMode="auto">
                <a:xfrm>
                  <a:off x="8765004" y="4557116"/>
                  <a:ext cx="379907" cy="368428"/>
                </a:xfrm>
                <a:prstGeom prst="rect">
                  <a:avLst/>
                </a:prstGeom>
                <a:blipFill>
                  <a:blip r:embed="rId22"/>
                  <a:stretch>
                    <a:fillRect b="-3333"/>
                  </a:stretch>
                </a:blipFill>
                <a:ln w="9525">
                  <a:noFill/>
                  <a:miter lim="800000"/>
                  <a:headEnd/>
                  <a:tailEnd/>
                </a:ln>
              </p:spPr>
              <p:txBody>
                <a:bodyPr/>
                <a:lstStyle/>
                <a:p>
                  <a:r>
                    <a:rPr lang="en-US">
                      <a:noFill/>
                    </a:rPr>
                    <a:t> </a:t>
                  </a:r>
                </a:p>
              </p:txBody>
            </p:sp>
          </mc:Fallback>
        </mc:AlternateContent>
        <p:cxnSp>
          <p:nvCxnSpPr>
            <p:cNvPr id="442" name="Straight Connector 441">
              <a:extLst>
                <a:ext uri="{FF2B5EF4-FFF2-40B4-BE49-F238E27FC236}">
                  <a16:creationId xmlns:a16="http://schemas.microsoft.com/office/drawing/2014/main" id="{F32CBD20-3881-447E-A008-1C4ED4DAA3D6}"/>
                </a:ext>
              </a:extLst>
            </p:cNvPr>
            <p:cNvCxnSpPr/>
            <p:nvPr/>
          </p:nvCxnSpPr>
          <p:spPr>
            <a:xfrm>
              <a:off x="9509558" y="4326213"/>
              <a:ext cx="0" cy="212556"/>
            </a:xfrm>
            <a:prstGeom prst="line">
              <a:avLst/>
            </a:prstGeom>
            <a:noFill/>
            <a:ln w="28575" cap="flat" cmpd="sng" algn="ctr">
              <a:solidFill>
                <a:sysClr val="windowText" lastClr="000000"/>
              </a:solidFill>
              <a:prstDash val="solid"/>
              <a:miter lim="800000"/>
            </a:ln>
            <a:effectLst/>
          </p:spPr>
        </p:cxnSp>
        <p:cxnSp>
          <p:nvCxnSpPr>
            <p:cNvPr id="443" name="Straight Connector 442">
              <a:extLst>
                <a:ext uri="{FF2B5EF4-FFF2-40B4-BE49-F238E27FC236}">
                  <a16:creationId xmlns:a16="http://schemas.microsoft.com/office/drawing/2014/main" id="{13287197-85B7-4B6A-8A2D-2585FB03E6E5}"/>
                </a:ext>
              </a:extLst>
            </p:cNvPr>
            <p:cNvCxnSpPr/>
            <p:nvPr/>
          </p:nvCxnSpPr>
          <p:spPr>
            <a:xfrm>
              <a:off x="10083073" y="4332871"/>
              <a:ext cx="0" cy="212556"/>
            </a:xfrm>
            <a:prstGeom prst="line">
              <a:avLst/>
            </a:prstGeom>
            <a:noFill/>
            <a:ln w="28575" cap="flat" cmpd="sng" algn="ctr">
              <a:solidFill>
                <a:sysClr val="windowText" lastClr="000000"/>
              </a:solidFill>
              <a:prstDash val="solid"/>
              <a:miter lim="800000"/>
            </a:ln>
            <a:effectLst/>
          </p:spPr>
        </p:cxnSp>
        <mc:AlternateContent xmlns:mc="http://schemas.openxmlformats.org/markup-compatibility/2006" xmlns:a14="http://schemas.microsoft.com/office/drawing/2010/main">
          <mc:Choice Requires="a14">
            <p:sp>
              <p:nvSpPr>
                <p:cNvPr id="444" name="Text Box 2">
                  <a:extLst>
                    <a:ext uri="{FF2B5EF4-FFF2-40B4-BE49-F238E27FC236}">
                      <a16:creationId xmlns:a16="http://schemas.microsoft.com/office/drawing/2014/main" id="{D35BF77A-8A17-4160-8638-3DBD93333E63}"/>
                    </a:ext>
                  </a:extLst>
                </p:cNvPr>
                <p:cNvSpPr txBox="1">
                  <a:spLocks noChangeArrowheads="1"/>
                </p:cNvSpPr>
                <p:nvPr/>
              </p:nvSpPr>
              <p:spPr bwMode="auto">
                <a:xfrm>
                  <a:off x="9316290" y="4563880"/>
                  <a:ext cx="379907" cy="368428"/>
                </a:xfrm>
                <a:prstGeom prst="rect">
                  <a:avLst/>
                </a:prstGeom>
                <a:noFill/>
                <a:ln w="9525">
                  <a:noFill/>
                  <a:miter lim="800000"/>
                  <a:headEnd/>
                  <a:tailEnd/>
                </a:ln>
              </p:spPr>
              <p:txBody>
                <a:bodyPr rot="0" vert="horz" wrap="square" lIns="91440" tIns="45720" rIns="91440" bIns="4572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14:m>
                    <m:oMath xmlns:m="http://schemas.openxmlformats.org/officeDocument/2006/math">
                      <m:box>
                        <m:boxPr>
                          <m:ctrlP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fPr>
                            <m:num>
                              <m: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4</m:t>
                              </m:r>
                            </m:num>
                            <m:den>
                              <m: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6</m:t>
                              </m:r>
                            </m:den>
                          </m:f>
                        </m:e>
                      </m:box>
                    </m:oMath>
                  </a14:m>
                  <a:r>
                    <a:rPr kumimoji="0" lang="en-US" sz="1800" b="0" i="0" u="none" strike="noStrike" kern="0" cap="none" spc="0" normalizeH="0" baseline="0" noProof="0" dirty="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444" name="Text Box 2">
                  <a:extLst>
                    <a:ext uri="{FF2B5EF4-FFF2-40B4-BE49-F238E27FC236}">
                      <a16:creationId xmlns:a16="http://schemas.microsoft.com/office/drawing/2014/main" id="{D35BF77A-8A17-4160-8638-3DBD93333E63}"/>
                    </a:ext>
                  </a:extLst>
                </p:cNvPr>
                <p:cNvSpPr txBox="1">
                  <a:spLocks noRot="1" noChangeAspect="1" noMove="1" noResize="1" noEditPoints="1" noAdjustHandles="1" noChangeArrowheads="1" noChangeShapeType="1" noTextEdit="1"/>
                </p:cNvSpPr>
                <p:nvPr/>
              </p:nvSpPr>
              <p:spPr bwMode="auto">
                <a:xfrm>
                  <a:off x="9316290" y="4563880"/>
                  <a:ext cx="379907" cy="368428"/>
                </a:xfrm>
                <a:prstGeom prst="rect">
                  <a:avLst/>
                </a:prstGeom>
                <a:blipFill>
                  <a:blip r:embed="rId17"/>
                  <a:stretch>
                    <a:fillRect b="-3279"/>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45" name="Text Box 2">
                  <a:extLst>
                    <a:ext uri="{FF2B5EF4-FFF2-40B4-BE49-F238E27FC236}">
                      <a16:creationId xmlns:a16="http://schemas.microsoft.com/office/drawing/2014/main" id="{5906530C-558B-4A88-A882-7B831CC2173B}"/>
                    </a:ext>
                  </a:extLst>
                </p:cNvPr>
                <p:cNvSpPr txBox="1">
                  <a:spLocks noChangeArrowheads="1"/>
                </p:cNvSpPr>
                <p:nvPr/>
              </p:nvSpPr>
              <p:spPr bwMode="auto">
                <a:xfrm>
                  <a:off x="9893679" y="4564797"/>
                  <a:ext cx="379907" cy="368428"/>
                </a:xfrm>
                <a:prstGeom prst="rect">
                  <a:avLst/>
                </a:prstGeom>
                <a:noFill/>
                <a:ln w="9525">
                  <a:noFill/>
                  <a:miter lim="800000"/>
                  <a:headEnd/>
                  <a:tailEnd/>
                </a:ln>
              </p:spPr>
              <p:txBody>
                <a:bodyPr rot="0" vert="horz" wrap="square" lIns="91440" tIns="45720" rIns="91440" bIns="4572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14:m>
                    <m:oMath xmlns:m="http://schemas.openxmlformats.org/officeDocument/2006/math">
                      <m:box>
                        <m:boxPr>
                          <m:ctrlP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boxPr>
                        <m:e>
                          <m:argPr>
                            <m:argSz m:val="-1"/>
                          </m:argPr>
                          <m:f>
                            <m:fPr>
                              <m:ctrlP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fPr>
                            <m:num>
                              <m: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5</m:t>
                              </m:r>
                            </m:num>
                            <m:den>
                              <m:r>
                                <a:rPr kumimoji="0" lang="en-US"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6</m:t>
                              </m:r>
                            </m:den>
                          </m:f>
                        </m:e>
                      </m:box>
                    </m:oMath>
                  </a14:m>
                  <a:r>
                    <a:rPr kumimoji="0" lang="en-US" sz="1800" b="0" i="0" u="none" strike="noStrike" kern="0" cap="none" spc="0" normalizeH="0" baseline="0" noProof="0" dirty="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a:t> </a:t>
                  </a:r>
                </a:p>
              </p:txBody>
            </p:sp>
          </mc:Choice>
          <mc:Fallback xmlns="">
            <p:sp>
              <p:nvSpPr>
                <p:cNvPr id="445" name="Text Box 2">
                  <a:extLst>
                    <a:ext uri="{FF2B5EF4-FFF2-40B4-BE49-F238E27FC236}">
                      <a16:creationId xmlns:a16="http://schemas.microsoft.com/office/drawing/2014/main" id="{5906530C-558B-4A88-A882-7B831CC2173B}"/>
                    </a:ext>
                  </a:extLst>
                </p:cNvPr>
                <p:cNvSpPr txBox="1">
                  <a:spLocks noRot="1" noChangeAspect="1" noMove="1" noResize="1" noEditPoints="1" noAdjustHandles="1" noChangeArrowheads="1" noChangeShapeType="1" noTextEdit="1"/>
                </p:cNvSpPr>
                <p:nvPr/>
              </p:nvSpPr>
              <p:spPr bwMode="auto">
                <a:xfrm>
                  <a:off x="9893679" y="4564797"/>
                  <a:ext cx="379907" cy="368428"/>
                </a:xfrm>
                <a:prstGeom prst="rect">
                  <a:avLst/>
                </a:prstGeom>
                <a:blipFill>
                  <a:blip r:embed="rId23"/>
                  <a:stretch>
                    <a:fillRect b="-3279"/>
                  </a:stretch>
                </a:blipFill>
                <a:ln w="9525">
                  <a:noFill/>
                  <a:miter lim="800000"/>
                  <a:headEnd/>
                  <a:tailEnd/>
                </a:ln>
              </p:spPr>
              <p:txBody>
                <a:bodyPr/>
                <a:lstStyle/>
                <a:p>
                  <a:r>
                    <a:rPr lang="en-US">
                      <a:noFill/>
                    </a:rPr>
                    <a:t> </a:t>
                  </a:r>
                </a:p>
              </p:txBody>
            </p:sp>
          </mc:Fallback>
        </mc:AlternateContent>
      </p:grpSp>
      <p:cxnSp>
        <p:nvCxnSpPr>
          <p:cNvPr id="446" name="Straight Arrow Connector 445">
            <a:extLst>
              <a:ext uri="{FF2B5EF4-FFF2-40B4-BE49-F238E27FC236}">
                <a16:creationId xmlns:a16="http://schemas.microsoft.com/office/drawing/2014/main" id="{5A629B7D-E6C3-4C2F-9142-7B0F38A0DE17}"/>
              </a:ext>
            </a:extLst>
          </p:cNvPr>
          <p:cNvCxnSpPr>
            <a:cxnSpLocks/>
          </p:cNvCxnSpPr>
          <p:nvPr/>
        </p:nvCxnSpPr>
        <p:spPr>
          <a:xfrm>
            <a:off x="8988051" y="3458953"/>
            <a:ext cx="0" cy="365760"/>
          </a:xfrm>
          <a:prstGeom prst="straightConnector1">
            <a:avLst/>
          </a:prstGeom>
          <a:solidFill>
            <a:srgbClr val="70AD47">
              <a:lumMod val="20000"/>
              <a:lumOff val="80000"/>
            </a:srgbClr>
          </a:solidFill>
          <a:ln w="28575" cap="flat" cmpd="sng" algn="ctr">
            <a:solidFill>
              <a:sysClr val="windowText" lastClr="000000"/>
            </a:solidFill>
            <a:prstDash val="solid"/>
            <a:miter lim="800000"/>
            <a:tailEnd type="triangle"/>
          </a:ln>
          <a:effectLst/>
        </p:spPr>
      </p:cxnSp>
      <p:cxnSp>
        <p:nvCxnSpPr>
          <p:cNvPr id="10" name="Straight Arrow Connector 9">
            <a:extLst>
              <a:ext uri="{FF2B5EF4-FFF2-40B4-BE49-F238E27FC236}">
                <a16:creationId xmlns:a16="http://schemas.microsoft.com/office/drawing/2014/main" id="{B8E39216-E1E4-41E4-B76B-0E5F99F67E1E}"/>
              </a:ext>
            </a:extLst>
          </p:cNvPr>
          <p:cNvCxnSpPr/>
          <p:nvPr/>
        </p:nvCxnSpPr>
        <p:spPr>
          <a:xfrm>
            <a:off x="9531362" y="5347262"/>
            <a:ext cx="0"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447" name="Oval 446">
            <a:extLst>
              <a:ext uri="{FF2B5EF4-FFF2-40B4-BE49-F238E27FC236}">
                <a16:creationId xmlns:a16="http://schemas.microsoft.com/office/drawing/2014/main" id="{6C6FBCF9-EBDB-4F64-88DB-5B7D69CBFC23}"/>
              </a:ext>
            </a:extLst>
          </p:cNvPr>
          <p:cNvSpPr/>
          <p:nvPr/>
        </p:nvSpPr>
        <p:spPr>
          <a:xfrm>
            <a:off x="8941710" y="2868455"/>
            <a:ext cx="73239" cy="73103"/>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48" name="Oval 447">
            <a:extLst>
              <a:ext uri="{FF2B5EF4-FFF2-40B4-BE49-F238E27FC236}">
                <a16:creationId xmlns:a16="http://schemas.microsoft.com/office/drawing/2014/main" id="{5EDA6244-89E6-4453-9EC3-97B8665CD138}"/>
              </a:ext>
            </a:extLst>
          </p:cNvPr>
          <p:cNvSpPr/>
          <p:nvPr/>
        </p:nvSpPr>
        <p:spPr>
          <a:xfrm>
            <a:off x="8955281" y="4046355"/>
            <a:ext cx="73239" cy="73103"/>
          </a:xfrm>
          <a:prstGeom prst="ellipse">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194956725"/>
      </p:ext>
    </p:extLst>
  </p:cSld>
  <p:clrMapOvr>
    <a:masterClrMapping/>
  </p:clrMapOvr>
</p:sld>
</file>

<file path=ppt/theme/theme1.xml><?xml version="1.0" encoding="utf-8"?>
<a:theme xmlns:a="http://schemas.openxmlformats.org/drawingml/2006/main" name="Basis">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IRG Powerpoint Template_New_12-14-17" id="{27F185FE-D793-4B35-B566-2C879FF7734C}" vid="{2029178C-95D4-4286-A7A3-F784C4B40AD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IRG Powerpoint Template_New_12-14-17</Template>
  <TotalTime>3430</TotalTime>
  <Words>2537</Words>
  <Application>Microsoft Macintosh PowerPoint</Application>
  <PresentationFormat>Widescreen</PresentationFormat>
  <Paragraphs>711</Paragraphs>
  <Slides>47</Slides>
  <Notes>37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47</vt:i4>
      </vt:variant>
    </vt:vector>
  </HeadingPairs>
  <TitlesOfParts>
    <vt:vector size="57" baseType="lpstr">
      <vt:lpstr>Calibri</vt:lpstr>
      <vt:lpstr>Cambria Math</vt:lpstr>
      <vt:lpstr>Century</vt:lpstr>
      <vt:lpstr>Century Gothic</vt:lpstr>
      <vt:lpstr>Corbel</vt:lpstr>
      <vt:lpstr>Courier New</vt:lpstr>
      <vt:lpstr>Garamond</vt:lpstr>
      <vt:lpstr>Times New Roman</vt:lpstr>
      <vt:lpstr>Wingdings</vt:lpstr>
      <vt:lpstr>Basis</vt:lpstr>
      <vt:lpstr>Using Visual Representations To Teach Algebraic Reasoning Concepts</vt:lpstr>
      <vt:lpstr>Disclaimer</vt:lpstr>
      <vt:lpstr>Why Use Representations</vt:lpstr>
      <vt:lpstr>PowerPoint Presentation</vt:lpstr>
      <vt:lpstr>Representing Fractions with Linear Models</vt:lpstr>
      <vt:lpstr>Importance of the Number Line</vt:lpstr>
      <vt:lpstr>Writing and Dividing Number Lines to support measurement understanding</vt:lpstr>
      <vt:lpstr>Using Manipulatives and Representations model these problems in pairs refer to handout 3a</vt:lpstr>
      <vt:lpstr>Addition Problem:  □(64&amp;1/6  + □(64&amp;1/2))</vt:lpstr>
      <vt:lpstr>Subtraction Problem:  □(64&amp;7/8  - □(64&amp;1/4))</vt:lpstr>
      <vt:lpstr>Multiplication Problems</vt:lpstr>
      <vt:lpstr>Division Problem:  □(64&amp;2 ÷ □(64&amp;1/4))</vt:lpstr>
      <vt:lpstr>Division Problem:  □(64&amp;□(64&amp;1/2)  ÷ □(64&amp;1/4))</vt:lpstr>
      <vt:lpstr>Area Models</vt:lpstr>
      <vt:lpstr>Area Models  fractions &amp; decimals</vt:lpstr>
      <vt:lpstr>Area Models  fractions multiplication</vt:lpstr>
      <vt:lpstr>Area Models  decimal multiplication</vt:lpstr>
      <vt:lpstr>Area Models  decimal division</vt:lpstr>
      <vt:lpstr>Tips with Area Models</vt:lpstr>
      <vt:lpstr>Using Number Lines</vt:lpstr>
      <vt:lpstr>Using Manipulatives and Representations</vt:lpstr>
      <vt:lpstr>Decimals on the Number Line</vt:lpstr>
      <vt:lpstr>Decimals on the Number Line</vt:lpstr>
      <vt:lpstr>Using Manipulatives and Representations comparing fractions</vt:lpstr>
      <vt:lpstr>Using Manipulatives and Representations comparing fractions</vt:lpstr>
      <vt:lpstr>Benchmark Numbers &amp; Relative Size example explanation</vt:lpstr>
      <vt:lpstr>PowerPoint Presentation</vt:lpstr>
      <vt:lpstr>PowerPoint Presentation</vt:lpstr>
      <vt:lpstr>Algebra Tiles</vt:lpstr>
      <vt:lpstr>Adding &amp; Subtracting Positive &amp; Negative Integers</vt:lpstr>
      <vt:lpstr>Adding &amp; Subtracting Positive &amp; Negative Integers</vt:lpstr>
      <vt:lpstr>Adding &amp; Subtracting Positive &amp; Negative Integers</vt:lpstr>
      <vt:lpstr>Adding &amp; Subtracting Positive &amp; Negative Integers</vt:lpstr>
      <vt:lpstr>Adding &amp; Subtracting Positive &amp; Negative Integers</vt:lpstr>
      <vt:lpstr>Algebra Tiles Representations</vt:lpstr>
      <vt:lpstr>Algebraic vs Numeric Expressions</vt:lpstr>
      <vt:lpstr>Algebraic Expressions</vt:lpstr>
      <vt:lpstr>Simplifying Algebraic Expressions</vt:lpstr>
      <vt:lpstr>Simplifying Algebraic Expressions</vt:lpstr>
      <vt:lpstr>Evaluating Algebraic Expressions</vt:lpstr>
      <vt:lpstr>Practice Problems for Adding and Subtracting Integers </vt:lpstr>
      <vt:lpstr>Managing Manipulatives</vt:lpstr>
      <vt:lpstr>Structure Time with Math Manipulatives</vt:lpstr>
      <vt:lpstr>Tips with Cuisenaire Rods</vt:lpstr>
      <vt:lpstr>Explicit Instruction with Manipulatives</vt:lpstr>
      <vt:lpstr>Maximize the Adults in the Classroom</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Pam Foremski</dc:creator>
  <cp:keywords/>
  <dc:description/>
  <cp:lastModifiedBy>Samantha Wavell</cp:lastModifiedBy>
  <cp:revision>514</cp:revision>
  <cp:lastPrinted>2018-06-11T20:45:33Z</cp:lastPrinted>
  <dcterms:created xsi:type="dcterms:W3CDTF">2018-06-01T20:47:21Z</dcterms:created>
  <dcterms:modified xsi:type="dcterms:W3CDTF">2022-07-29T22:06:11Z</dcterms:modified>
  <cp:category/>
</cp:coreProperties>
</file>